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2" r:id="rId1"/>
  </p:sldMasterIdLst>
  <p:notesMasterIdLst>
    <p:notesMasterId r:id="rId14"/>
  </p:notesMasterIdLst>
  <p:sldIdLst>
    <p:sldId id="278" r:id="rId2"/>
    <p:sldId id="311" r:id="rId3"/>
    <p:sldId id="301" r:id="rId4"/>
    <p:sldId id="304" r:id="rId5"/>
    <p:sldId id="305" r:id="rId6"/>
    <p:sldId id="295" r:id="rId7"/>
    <p:sldId id="296" r:id="rId8"/>
    <p:sldId id="289" r:id="rId9"/>
    <p:sldId id="283" r:id="rId10"/>
    <p:sldId id="312" r:id="rId11"/>
    <p:sldId id="288" r:id="rId12"/>
    <p:sldId id="286"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33CC"/>
    <a:srgbClr val="3366FF"/>
    <a:srgbClr val="AF7409"/>
    <a:srgbClr val="F2A1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70364" autoAdjust="0"/>
  </p:normalViewPr>
  <p:slideViewPr>
    <p:cSldViewPr>
      <p:cViewPr varScale="1">
        <p:scale>
          <a:sx n="38" d="100"/>
          <a:sy n="38" d="100"/>
        </p:scale>
        <p:origin x="736" y="40"/>
      </p:cViewPr>
      <p:guideLst>
        <p:guide orient="horz" pos="2160"/>
        <p:guide pos="2880"/>
      </p:guideLst>
    </p:cSldViewPr>
  </p:slideViewPr>
  <p:notesTextViewPr>
    <p:cViewPr>
      <p:scale>
        <a:sx n="3" d="2"/>
        <a:sy n="3" d="2"/>
      </p:scale>
      <p:origin x="0" y="0"/>
    </p:cViewPr>
  </p:notesTextViewPr>
  <p:notesViewPr>
    <p:cSldViewPr>
      <p:cViewPr varScale="1">
        <p:scale>
          <a:sx n="85" d="100"/>
          <a:sy n="85" d="100"/>
        </p:scale>
        <p:origin x="2440" y="6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WCAG 2.0 AA SharePoint 2010 Scanner Results</a:t>
            </a:r>
            <a:endParaRPr lang="en-US" dirty="0"/>
          </a:p>
        </c:rich>
      </c:tx>
      <c:layout>
        <c:manualLayout>
          <c:xMode val="edge"/>
          <c:yMode val="edge"/>
          <c:x val="0.1360728346456693"/>
          <c:y val="1.25000000000000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OOTB Errors</c:v>
                </c:pt>
              </c:strCache>
            </c:strRef>
          </c:tx>
          <c:spPr>
            <a:solidFill>
              <a:srgbClr val="FF0000"/>
            </a:solidFill>
            <a:ln>
              <a:noFill/>
            </a:ln>
            <a:effectLst/>
            <a:sp3d/>
          </c:spPr>
          <c:invertIfNegative val="0"/>
          <c:cat>
            <c:strRef>
              <c:f>Sheet1!$A$2:$A$5</c:f>
              <c:strCache>
                <c:ptCount val="4"/>
                <c:pt idx="0">
                  <c:v>Home Page</c:v>
                </c:pt>
                <c:pt idx="1">
                  <c:v>Calendar View</c:v>
                </c:pt>
                <c:pt idx="2">
                  <c:v>Document Library</c:v>
                </c:pt>
                <c:pt idx="3">
                  <c:v>Site Permissions</c:v>
                </c:pt>
              </c:strCache>
            </c:strRef>
          </c:cat>
          <c:val>
            <c:numRef>
              <c:f>Sheet1!$B$2:$B$5</c:f>
              <c:numCache>
                <c:formatCode>General</c:formatCode>
                <c:ptCount val="4"/>
                <c:pt idx="0">
                  <c:v>84</c:v>
                </c:pt>
                <c:pt idx="1">
                  <c:v>36</c:v>
                </c:pt>
                <c:pt idx="2">
                  <c:v>60</c:v>
                </c:pt>
                <c:pt idx="3">
                  <c:v>17</c:v>
                </c:pt>
              </c:numCache>
            </c:numRef>
          </c:val>
        </c:ser>
        <c:ser>
          <c:idx val="1"/>
          <c:order val="1"/>
          <c:tx>
            <c:strRef>
              <c:f>Sheet1!$C$1</c:f>
              <c:strCache>
                <c:ptCount val="1"/>
                <c:pt idx="0">
                  <c:v>OOTB Warnings</c:v>
                </c:pt>
              </c:strCache>
            </c:strRef>
          </c:tx>
          <c:spPr>
            <a:solidFill>
              <a:schemeClr val="accent1"/>
            </a:solidFill>
            <a:ln>
              <a:noFill/>
            </a:ln>
            <a:effectLst/>
            <a:sp3d/>
          </c:spPr>
          <c:invertIfNegative val="0"/>
          <c:cat>
            <c:strRef>
              <c:f>Sheet1!$A$2:$A$5</c:f>
              <c:strCache>
                <c:ptCount val="4"/>
                <c:pt idx="0">
                  <c:v>Home Page</c:v>
                </c:pt>
                <c:pt idx="1">
                  <c:v>Calendar View</c:v>
                </c:pt>
                <c:pt idx="2">
                  <c:v>Document Library</c:v>
                </c:pt>
                <c:pt idx="3">
                  <c:v>Site Permissions</c:v>
                </c:pt>
              </c:strCache>
            </c:strRef>
          </c:cat>
          <c:val>
            <c:numRef>
              <c:f>Sheet1!$C$2:$C$5</c:f>
              <c:numCache>
                <c:formatCode>General</c:formatCode>
                <c:ptCount val="4"/>
                <c:pt idx="0">
                  <c:v>147</c:v>
                </c:pt>
                <c:pt idx="1">
                  <c:v>75</c:v>
                </c:pt>
                <c:pt idx="2">
                  <c:v>121</c:v>
                </c:pt>
                <c:pt idx="3">
                  <c:v>52</c:v>
                </c:pt>
              </c:numCache>
            </c:numRef>
          </c:val>
        </c:ser>
        <c:ser>
          <c:idx val="2"/>
          <c:order val="2"/>
          <c:tx>
            <c:strRef>
              <c:f>Sheet1!$D$1</c:f>
              <c:strCache>
                <c:ptCount val="1"/>
                <c:pt idx="0">
                  <c:v>Discover Access Errors</c:v>
                </c:pt>
              </c:strCache>
            </c:strRef>
          </c:tx>
          <c:spPr>
            <a:solidFill>
              <a:srgbClr val="00B050"/>
            </a:solidFill>
            <a:ln>
              <a:noFill/>
            </a:ln>
            <a:effectLst/>
            <a:sp3d/>
          </c:spPr>
          <c:invertIfNegative val="0"/>
          <c:cat>
            <c:strRef>
              <c:f>Sheet1!$A$2:$A$5</c:f>
              <c:strCache>
                <c:ptCount val="4"/>
                <c:pt idx="0">
                  <c:v>Home Page</c:v>
                </c:pt>
                <c:pt idx="1">
                  <c:v>Calendar View</c:v>
                </c:pt>
                <c:pt idx="2">
                  <c:v>Document Library</c:v>
                </c:pt>
                <c:pt idx="3">
                  <c:v>Site Permissions</c:v>
                </c:pt>
              </c:strCache>
            </c:strRef>
          </c:cat>
          <c:val>
            <c:numRef>
              <c:f>Sheet1!$D$2:$D$5</c:f>
              <c:numCache>
                <c:formatCode>General</c:formatCode>
                <c:ptCount val="4"/>
                <c:pt idx="0">
                  <c:v>2</c:v>
                </c:pt>
                <c:pt idx="1">
                  <c:v>0</c:v>
                </c:pt>
                <c:pt idx="2">
                  <c:v>0</c:v>
                </c:pt>
                <c:pt idx="3">
                  <c:v>0</c:v>
                </c:pt>
              </c:numCache>
            </c:numRef>
          </c:val>
        </c:ser>
        <c:ser>
          <c:idx val="3"/>
          <c:order val="3"/>
          <c:tx>
            <c:strRef>
              <c:f>Sheet1!$E$1</c:f>
              <c:strCache>
                <c:ptCount val="1"/>
                <c:pt idx="0">
                  <c:v>Discover Access Warnings</c:v>
                </c:pt>
              </c:strCache>
            </c:strRef>
          </c:tx>
          <c:spPr>
            <a:solidFill>
              <a:srgbClr val="92D050"/>
            </a:solidFill>
            <a:ln>
              <a:noFill/>
            </a:ln>
            <a:effectLst/>
            <a:sp3d/>
          </c:spPr>
          <c:invertIfNegative val="0"/>
          <c:cat>
            <c:strRef>
              <c:f>Sheet1!$A$2:$A$5</c:f>
              <c:strCache>
                <c:ptCount val="4"/>
                <c:pt idx="0">
                  <c:v>Home Page</c:v>
                </c:pt>
                <c:pt idx="1">
                  <c:v>Calendar View</c:v>
                </c:pt>
                <c:pt idx="2">
                  <c:v>Document Library</c:v>
                </c:pt>
                <c:pt idx="3">
                  <c:v>Site Permissions</c:v>
                </c:pt>
              </c:strCache>
            </c:strRef>
          </c:cat>
          <c:val>
            <c:numRef>
              <c:f>Sheet1!$E$2:$E$5</c:f>
              <c:numCache>
                <c:formatCode>General</c:formatCode>
                <c:ptCount val="4"/>
                <c:pt idx="0">
                  <c:v>12</c:v>
                </c:pt>
                <c:pt idx="1">
                  <c:v>6</c:v>
                </c:pt>
                <c:pt idx="2">
                  <c:v>1</c:v>
                </c:pt>
                <c:pt idx="3">
                  <c:v>1</c:v>
                </c:pt>
              </c:numCache>
            </c:numRef>
          </c:val>
        </c:ser>
        <c:dLbls>
          <c:showLegendKey val="0"/>
          <c:showVal val="0"/>
          <c:showCatName val="0"/>
          <c:showSerName val="0"/>
          <c:showPercent val="0"/>
          <c:showBubbleSize val="0"/>
        </c:dLbls>
        <c:gapWidth val="150"/>
        <c:shape val="box"/>
        <c:axId val="445158256"/>
        <c:axId val="445160432"/>
        <c:axId val="0"/>
      </c:bar3DChart>
      <c:catAx>
        <c:axId val="445158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160432"/>
        <c:crosses val="autoZero"/>
        <c:auto val="1"/>
        <c:lblAlgn val="ctr"/>
        <c:lblOffset val="100"/>
        <c:noMultiLvlLbl val="0"/>
      </c:catAx>
      <c:valAx>
        <c:axId val="445160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Count</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15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3G (750 Kbps)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OOTB</c:v>
                </c:pt>
              </c:strCache>
            </c:strRef>
          </c:tx>
          <c:spPr>
            <a:solidFill>
              <a:srgbClr val="FF0000"/>
            </a:solidFill>
            <a:ln>
              <a:noFill/>
            </a:ln>
            <a:effectLst/>
          </c:spPr>
          <c:invertIfNegative val="0"/>
          <c:cat>
            <c:strRef>
              <c:f>Sheet1!$A$2:$A$4</c:f>
              <c:strCache>
                <c:ptCount val="3"/>
                <c:pt idx="0">
                  <c:v>Home Page</c:v>
                </c:pt>
                <c:pt idx="1">
                  <c:v>Calendar</c:v>
                </c:pt>
                <c:pt idx="2">
                  <c:v>Documents</c:v>
                </c:pt>
              </c:strCache>
            </c:strRef>
          </c:cat>
          <c:val>
            <c:numRef>
              <c:f>Sheet1!$B$2:$B$4</c:f>
              <c:numCache>
                <c:formatCode>General</c:formatCode>
                <c:ptCount val="3"/>
                <c:pt idx="0">
                  <c:v>14.08</c:v>
                </c:pt>
                <c:pt idx="1">
                  <c:v>10.84</c:v>
                </c:pt>
                <c:pt idx="2">
                  <c:v>11.3</c:v>
                </c:pt>
              </c:numCache>
            </c:numRef>
          </c:val>
        </c:ser>
        <c:ser>
          <c:idx val="1"/>
          <c:order val="1"/>
          <c:tx>
            <c:strRef>
              <c:f>Sheet1!$C$1</c:f>
              <c:strCache>
                <c:ptCount val="1"/>
                <c:pt idx="0">
                  <c:v>Discover Access</c:v>
                </c:pt>
              </c:strCache>
            </c:strRef>
          </c:tx>
          <c:spPr>
            <a:solidFill>
              <a:srgbClr val="00B050"/>
            </a:solidFill>
            <a:ln>
              <a:noFill/>
            </a:ln>
            <a:effectLst/>
          </c:spPr>
          <c:invertIfNegative val="0"/>
          <c:cat>
            <c:strRef>
              <c:f>Sheet1!$A$2:$A$4</c:f>
              <c:strCache>
                <c:ptCount val="3"/>
                <c:pt idx="0">
                  <c:v>Home Page</c:v>
                </c:pt>
                <c:pt idx="1">
                  <c:v>Calendar</c:v>
                </c:pt>
                <c:pt idx="2">
                  <c:v>Documents</c:v>
                </c:pt>
              </c:strCache>
            </c:strRef>
          </c:cat>
          <c:val>
            <c:numRef>
              <c:f>Sheet1!$C$2:$C$4</c:f>
              <c:numCache>
                <c:formatCode>General</c:formatCode>
                <c:ptCount val="3"/>
                <c:pt idx="0">
                  <c:v>2.4300000000000002</c:v>
                </c:pt>
                <c:pt idx="1">
                  <c:v>1.96</c:v>
                </c:pt>
                <c:pt idx="2">
                  <c:v>2.19</c:v>
                </c:pt>
              </c:numCache>
            </c:numRef>
          </c:val>
        </c:ser>
        <c:dLbls>
          <c:showLegendKey val="0"/>
          <c:showVal val="0"/>
          <c:showCatName val="0"/>
          <c:showSerName val="0"/>
          <c:showPercent val="0"/>
          <c:showBubbleSize val="0"/>
        </c:dLbls>
        <c:gapWidth val="219"/>
        <c:overlap val="-27"/>
        <c:axId val="251573664"/>
        <c:axId val="251582368"/>
      </c:barChart>
      <c:catAx>
        <c:axId val="25157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1582368"/>
        <c:crosses val="autoZero"/>
        <c:auto val="1"/>
        <c:lblAlgn val="ctr"/>
        <c:lblOffset val="100"/>
        <c:noMultiLvlLbl val="0"/>
      </c:catAx>
      <c:valAx>
        <c:axId val="251582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Seconds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157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CDA0063-377E-4ACF-A9EB-B07C7FAEB41A}" type="datetimeFigureOut">
              <a:rPr lang="en-US" smtClean="0"/>
              <a:t>2/22/2016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9A1D774-84F5-49A9-B15D-317918166835}" type="slidenum">
              <a:rPr lang="en-US" smtClean="0"/>
              <a:t>‹#›</a:t>
            </a:fld>
            <a:endParaRPr lang="en-US" dirty="0"/>
          </a:p>
        </p:txBody>
      </p:sp>
    </p:spTree>
    <p:extLst>
      <p:ext uri="{BB962C8B-B14F-4D97-AF65-F5344CB8AC3E}">
        <p14:creationId xmlns:p14="http://schemas.microsoft.com/office/powerpoint/2010/main" val="316560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p:txBody>
      </p:sp>
      <p:sp>
        <p:nvSpPr>
          <p:cNvPr id="4" name="Header Placeholder 3"/>
          <p:cNvSpPr>
            <a:spLocks noGrp="1"/>
          </p:cNvSpPr>
          <p:nvPr>
            <p:ph type="hdr" sz="quarter" idx="10"/>
          </p:nvPr>
        </p:nvSpPr>
        <p:spPr/>
        <p:txBody>
          <a:bodyPr/>
          <a:lstStyle/>
          <a:p>
            <a:r>
              <a:rPr lang="en-US" dirty="0" smtClean="0">
                <a:solidFill>
                  <a:prstClr val="black"/>
                </a:solidFill>
              </a:rPr>
              <a:t>Presentation Title</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DF27A72E-ABDD-4068-81F6-86B1928DD1C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4256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Discover Access for SharePoint works:</a:t>
            </a:r>
          </a:p>
          <a:p>
            <a:r>
              <a:rPr lang="en-US" dirty="0" smtClean="0"/>
              <a:t>Discover</a:t>
            </a:r>
            <a:r>
              <a:rPr lang="en-US" baseline="0" dirty="0" smtClean="0"/>
              <a:t> Access for SharePoint enables a new mode for SharePoint that allows you to toggle between the default view to…</a:t>
            </a:r>
            <a:endParaRPr lang="en-US" dirty="0"/>
          </a:p>
        </p:txBody>
      </p:sp>
      <p:sp>
        <p:nvSpPr>
          <p:cNvPr id="4" name="Slide Number Placeholder 3"/>
          <p:cNvSpPr>
            <a:spLocks noGrp="1"/>
          </p:cNvSpPr>
          <p:nvPr>
            <p:ph type="sldNum" sz="quarter" idx="10"/>
          </p:nvPr>
        </p:nvSpPr>
        <p:spPr/>
        <p:txBody>
          <a:bodyPr/>
          <a:lstStyle/>
          <a:p>
            <a:fld id="{49A1D774-84F5-49A9-B15D-31791816683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5352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Discover Access for SharePoint works:</a:t>
            </a:r>
          </a:p>
          <a:p>
            <a:r>
              <a:rPr lang="en-US" dirty="0" smtClean="0"/>
              <a:t>… “Usability Mode.” </a:t>
            </a:r>
          </a:p>
          <a:p>
            <a:r>
              <a:rPr lang="en-US" dirty="0" smtClean="0"/>
              <a:t>This mode is provided</a:t>
            </a:r>
            <a:r>
              <a:rPr lang="en-US" baseline="0" dirty="0" smtClean="0"/>
              <a:t> for the entire SharePoint site thru a server side install. No coding is required.</a:t>
            </a:r>
          </a:p>
          <a:p>
            <a:r>
              <a:rPr lang="en-US" baseline="0" dirty="0" smtClean="0"/>
              <a:t>Running in this usability mode, the blind and visually impaired user will experience drastically enhanced accessibility thru improved navigation, 100% keyboard access and overall enhanced usability.</a:t>
            </a:r>
          </a:p>
          <a:p>
            <a:r>
              <a:rPr lang="en-US" baseline="0" dirty="0" smtClean="0"/>
              <a:t>Additionally, benefits of this technology extended to the sighted user in the following ways:</a:t>
            </a:r>
          </a:p>
          <a:p>
            <a:pPr marL="171450" indent="-171450">
              <a:buFont typeface="Arial" panose="020B0604020202020204" pitchFamily="34" charset="0"/>
              <a:buChar char="•"/>
            </a:pPr>
            <a:r>
              <a:rPr lang="en-US" baseline="0" dirty="0" smtClean="0"/>
              <a:t>Many sighted users prefer the consistent, plain interface for clear and concise navigation,</a:t>
            </a:r>
          </a:p>
          <a:p>
            <a:pPr marL="171450" indent="-171450">
              <a:buFont typeface="Arial" panose="020B0604020202020204" pitchFamily="34" charset="0"/>
              <a:buChar char="•"/>
            </a:pPr>
            <a:r>
              <a:rPr lang="en-US" baseline="0" dirty="0" smtClean="0"/>
              <a:t>Mobile users of SharePoint will benefit from this same consistent interface from devices like a ruggedized laptop to a smart phone, and </a:t>
            </a:r>
          </a:p>
          <a:p>
            <a:pPr marL="171450" indent="-171450">
              <a:buFont typeface="Arial" panose="020B0604020202020204" pitchFamily="34" charset="0"/>
              <a:buChar char="•"/>
            </a:pPr>
            <a:r>
              <a:rPr lang="en-US" baseline="0" dirty="0" smtClean="0"/>
              <a:t>Field user with bandwidth limitations will experience improved response times, up to 80% quicker when using a satellite phone for internet access</a:t>
            </a:r>
          </a:p>
          <a:p>
            <a:endParaRPr lang="en-US" dirty="0"/>
          </a:p>
        </p:txBody>
      </p:sp>
      <p:sp>
        <p:nvSpPr>
          <p:cNvPr id="4" name="Slide Number Placeholder 3"/>
          <p:cNvSpPr>
            <a:spLocks noGrp="1"/>
          </p:cNvSpPr>
          <p:nvPr>
            <p:ph type="sldNum" sz="quarter" idx="10"/>
          </p:nvPr>
        </p:nvSpPr>
        <p:spPr/>
        <p:txBody>
          <a:bodyPr/>
          <a:lstStyle/>
          <a:p>
            <a:fld id="{49A1D774-84F5-49A9-B15D-31791816683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16256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Eliminating pop-ups</a:t>
            </a:r>
          </a:p>
          <a:p>
            <a:r>
              <a:rPr lang="en-US" dirty="0" smtClean="0"/>
              <a:t>Eliminating Silverlight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presents</a:t>
            </a:r>
            <a:r>
              <a:rPr lang="en-US" baseline="0" dirty="0" smtClean="0"/>
              <a:t> </a:t>
            </a:r>
            <a:r>
              <a:rPr lang="en-US" dirty="0" smtClean="0"/>
              <a:t>content related to completing task - </a:t>
            </a:r>
            <a:r>
              <a:rPr lang="en-US" sz="1200" dirty="0" smtClean="0">
                <a:solidFill>
                  <a:schemeClr val="accent2">
                    <a:lumMod val="90000"/>
                    <a:lumOff val="10000"/>
                  </a:schemeClr>
                </a:solidFill>
                <a:latin typeface="Calibri" panose="020F0502020204030204" pitchFamily="34" charset="0"/>
              </a:rPr>
              <a:t>Example: On a form screen we only show the form itself, not the background contents, navigation, master page, ribbon, etc.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Reduces actions required to view/edit - </a:t>
            </a:r>
            <a:r>
              <a:rPr lang="en-US" sz="1200" dirty="0" smtClean="0">
                <a:solidFill>
                  <a:schemeClr val="accent2">
                    <a:lumMod val="90000"/>
                    <a:lumOff val="10000"/>
                  </a:schemeClr>
                </a:solidFill>
                <a:latin typeface="Calibri" panose="020F0502020204030204" pitchFamily="34" charset="0"/>
              </a:rPr>
              <a:t>Example: Show all metadata and actions for a document on the document details page (no need to click menus, ribbons,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A1D774-84F5-49A9-B15D-317918166835}" type="slidenum">
              <a:rPr lang="en-US" smtClean="0"/>
              <a:t>6</a:t>
            </a:fld>
            <a:endParaRPr lang="en-US" dirty="0"/>
          </a:p>
        </p:txBody>
      </p:sp>
    </p:spTree>
    <p:extLst>
      <p:ext uri="{BB962C8B-B14F-4D97-AF65-F5344CB8AC3E}">
        <p14:creationId xmlns:p14="http://schemas.microsoft.com/office/powerpoint/2010/main" val="3606358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t>
            </a:r>
            <a:r>
              <a:rPr lang="en-US" baseline="0" dirty="0" smtClean="0"/>
              <a:t>Discover Access for SharePoint activated, WCAG 2.0AA error are warning are practically eliminated. </a:t>
            </a:r>
          </a:p>
          <a:p>
            <a:endParaRPr lang="en-US" baseline="0" dirty="0" smtClean="0"/>
          </a:p>
          <a:p>
            <a:r>
              <a:rPr lang="en-US" baseline="0" dirty="0" smtClean="0"/>
              <a:t>Chart shows error and warning count in excess of 15 and 50 respectively for standard SharePoint home page, calendar view, document library and site permission pages. With Discover Access, these errors and warning are virtually eliminated – error count ranges from 0 to 2, and warning count ranges from 1 to 12.</a:t>
            </a:r>
            <a:endParaRPr lang="en-US" dirty="0"/>
          </a:p>
        </p:txBody>
      </p:sp>
      <p:sp>
        <p:nvSpPr>
          <p:cNvPr id="4" name="Slide Number Placeholder 3"/>
          <p:cNvSpPr>
            <a:spLocks noGrp="1"/>
          </p:cNvSpPr>
          <p:nvPr>
            <p:ph type="sldNum" sz="quarter" idx="10"/>
          </p:nvPr>
        </p:nvSpPr>
        <p:spPr/>
        <p:txBody>
          <a:bodyPr/>
          <a:lstStyle/>
          <a:p>
            <a:fld id="{49A1D774-84F5-49A9-B15D-317918166835}" type="slidenum">
              <a:rPr lang="en-US" smtClean="0"/>
              <a:t>7</a:t>
            </a:fld>
            <a:endParaRPr lang="en-US" dirty="0"/>
          </a:p>
        </p:txBody>
      </p:sp>
    </p:spTree>
    <p:extLst>
      <p:ext uri="{BB962C8B-B14F-4D97-AF65-F5344CB8AC3E}">
        <p14:creationId xmlns:p14="http://schemas.microsoft.com/office/powerpoint/2010/main" val="13499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on the time saving experienced when</a:t>
            </a:r>
            <a:r>
              <a:rPr lang="en-US" baseline="0" dirty="0" smtClean="0"/>
              <a:t> bandwidth is restricted to that of a satellite phone.</a:t>
            </a:r>
          </a:p>
          <a:p>
            <a:endParaRPr lang="en-US" baseline="0" dirty="0" smtClean="0"/>
          </a:p>
          <a:p>
            <a:r>
              <a:rPr lang="en-US" baseline="0" dirty="0" smtClean="0"/>
              <a:t>Response time of home page, calendar and documents show 80% improvement in response time when bandwidth is restricted to 750 Kbps.</a:t>
            </a:r>
            <a:endParaRPr lang="en-US" dirty="0"/>
          </a:p>
        </p:txBody>
      </p:sp>
      <p:sp>
        <p:nvSpPr>
          <p:cNvPr id="4" name="Slide Number Placeholder 3"/>
          <p:cNvSpPr>
            <a:spLocks noGrp="1"/>
          </p:cNvSpPr>
          <p:nvPr>
            <p:ph type="sldNum" sz="quarter" idx="10"/>
          </p:nvPr>
        </p:nvSpPr>
        <p:spPr/>
        <p:txBody>
          <a:bodyPr/>
          <a:lstStyle/>
          <a:p>
            <a:fld id="{49A1D774-84F5-49A9-B15D-317918166835}" type="slidenum">
              <a:rPr lang="en-US" smtClean="0"/>
              <a:t>8</a:t>
            </a:fld>
            <a:endParaRPr lang="en-US" dirty="0"/>
          </a:p>
        </p:txBody>
      </p:sp>
    </p:spTree>
    <p:extLst>
      <p:ext uri="{BB962C8B-B14F-4D97-AF65-F5344CB8AC3E}">
        <p14:creationId xmlns:p14="http://schemas.microsoft.com/office/powerpoint/2010/main" val="45660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1D774-84F5-49A9-B15D-317918166835}" type="slidenum">
              <a:rPr lang="en-US" smtClean="0"/>
              <a:t>9</a:t>
            </a:fld>
            <a:endParaRPr lang="en-US" dirty="0"/>
          </a:p>
        </p:txBody>
      </p:sp>
    </p:spTree>
    <p:extLst>
      <p:ext uri="{BB962C8B-B14F-4D97-AF65-F5344CB8AC3E}">
        <p14:creationId xmlns:p14="http://schemas.microsoft.com/office/powerpoint/2010/main" val="3166408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working with key Organizations/Partners in the Accessibility/Assistive Technology space.</a:t>
            </a:r>
          </a:p>
          <a:p>
            <a:endParaRPr lang="en-US" baseline="0" dirty="0" smtClean="0"/>
          </a:p>
          <a:p>
            <a:r>
              <a:rPr lang="en-US" baseline="0" dirty="0" smtClean="0"/>
              <a:t>Discover Technologies is working closely with leading companies such as Freedom Scientific, the manufacturer of JAWS, to deliver a training program for Discover 508.  Also, the AFB has produced a compelling report that compares out of the box SharePoint vs. Discover 508, for usability. The report is 7 pages and gives an overview of why AFB chose Discover 508 to be a more usable solution compared to SP OOTB.</a:t>
            </a:r>
          </a:p>
          <a:p>
            <a:endParaRPr lang="en-US" baseline="0" dirty="0" smtClean="0"/>
          </a:p>
          <a:p>
            <a:r>
              <a:rPr lang="en-US" baseline="0" dirty="0" smtClean="0"/>
              <a:t>Columbia Lighthouse for the Blind, another Partner created a 2 day class for blind and low vision users to teach them how to use SharePoint using our Discover 508 solution.</a:t>
            </a:r>
          </a:p>
          <a:p>
            <a:endParaRPr lang="en-US" baseline="0" dirty="0" smtClean="0"/>
          </a:p>
          <a:p>
            <a:r>
              <a:rPr lang="en-US" baseline="0" dirty="0" smtClean="0"/>
              <a:t>On the customer front, we recently helped the National Federation of the Blind (NFB) rollout SharePoint O365, our cloud option for the solution, and they will be using the Discover 508 product as their interface to perform collaborative tasks.  Interestingly, 70% of the workforce at NFB is sighted, but all of their executive management team is blind.</a:t>
            </a:r>
          </a:p>
          <a:p>
            <a:endParaRPr lang="en-US" baseline="0" dirty="0" smtClean="0"/>
          </a:p>
          <a:p>
            <a:r>
              <a:rPr lang="en-US" baseline="0" dirty="0" smtClean="0"/>
              <a:t>Other enterprise customers include Health Resources Services Administration (HRSA) and Centers for Medicare &amp; Medicaid Services (CMS), both part of Health and Human Services (HHS), as well as the South Carolina Commission for the Blind.</a:t>
            </a:r>
          </a:p>
          <a:p>
            <a:endParaRPr lang="en-US" baseline="0" dirty="0" smtClean="0"/>
          </a:p>
          <a:p>
            <a:r>
              <a:rPr lang="en-US" baseline="0" dirty="0" smtClean="0"/>
              <a:t>CMS deployed Discover 508 across their entire enterprise because they recognized the value of offering the solution to their blind and sighted users. In fact, many of our customers are sighted users and they prefer our version of SP using Discover’s Usability Mode to SP OOTB because it is easier and provides them more efficiency so that they can better perform their jobs.</a:t>
            </a:r>
          </a:p>
          <a:p>
            <a:endParaRPr lang="en-US" baseline="0" dirty="0" smtClean="0"/>
          </a:p>
          <a:p>
            <a:r>
              <a:rPr lang="en-US" baseline="0" dirty="0" smtClean="0"/>
              <a:t>Some of our newest customers are Securities and Exchange Commission, Environmental Protection Agency, and State of Minnesota.</a:t>
            </a:r>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A1D774-84F5-49A9-B15D-31791816683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74482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1D774-84F5-49A9-B15D-317918166835}" type="slidenum">
              <a:rPr lang="en-US" smtClean="0"/>
              <a:t>12</a:t>
            </a:fld>
            <a:endParaRPr lang="en-US" dirty="0"/>
          </a:p>
        </p:txBody>
      </p:sp>
    </p:spTree>
    <p:extLst>
      <p:ext uri="{BB962C8B-B14F-4D97-AF65-F5344CB8AC3E}">
        <p14:creationId xmlns:p14="http://schemas.microsoft.com/office/powerpoint/2010/main" val="3100559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1" name="Picture 3" title="Discover Technologies"/>
          <p:cNvPicPr>
            <a:picLocks noChangeAspect="1" noChangeArrowheads="1"/>
          </p:cNvPicPr>
          <p:nvPr/>
        </p:nvPicPr>
        <p:blipFill>
          <a:blip r:embed="rId2" cstate="print"/>
          <a:srcRect/>
          <a:stretch>
            <a:fillRect/>
          </a:stretch>
        </p:blipFill>
        <p:spPr bwMode="auto">
          <a:xfrm>
            <a:off x="0" y="0"/>
            <a:ext cx="9144000" cy="6888481"/>
          </a:xfrm>
          <a:prstGeom prst="rect">
            <a:avLst/>
          </a:prstGeom>
          <a:noFill/>
        </p:spPr>
      </p:pic>
      <p:sp>
        <p:nvSpPr>
          <p:cNvPr id="3074" name="Rectangle 2"/>
          <p:cNvSpPr>
            <a:spLocks noGrp="1" noChangeArrowheads="1"/>
          </p:cNvSpPr>
          <p:nvPr>
            <p:ph type="ctrTitle"/>
          </p:nvPr>
        </p:nvSpPr>
        <p:spPr>
          <a:xfrm>
            <a:off x="685800" y="2743200"/>
            <a:ext cx="7772400" cy="1470025"/>
          </a:xfrm>
        </p:spPr>
        <p:txBody>
          <a:bodyPr/>
          <a:lstStyle>
            <a:lvl1pPr algn="ctr">
              <a:defRPr>
                <a:solidFill>
                  <a:srgbClr val="002060"/>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4267200"/>
            <a:ext cx="6400800" cy="685800"/>
          </a:xfrm>
        </p:spPr>
        <p:txBody>
          <a:bodyPr/>
          <a:lstStyle>
            <a:lvl1pPr marL="0" indent="0" algn="ctr">
              <a:buFont typeface="Wingdings" pitchFamily="2" charset="2"/>
              <a:buNone/>
              <a:defRPr sz="2000">
                <a:solidFill>
                  <a:srgbClr val="FFC000"/>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775457856"/>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71599"/>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BCE45E0-859A-457B-86D8-0918987DDD01}" type="datetimeFigureOut">
              <a:rPr lang="en-US" smtClean="0"/>
              <a:pPr/>
              <a:t>2/22/2016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FEBD26B0-4FDF-43FD-8457-A28ADD1C60D6}"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51605830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CE45E0-859A-457B-86D8-0918987DDD01}" type="datetimeFigureOut">
              <a:rPr lang="en-US" smtClean="0"/>
              <a:pPr/>
              <a:t>2/22/2016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EBD26B0-4FDF-43FD-8457-A28ADD1C60D6}"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4153870843"/>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CE45E0-859A-457B-86D8-0918987DDD01}" type="datetimeFigureOut">
              <a:rPr lang="en-US" smtClean="0"/>
              <a:pPr/>
              <a:t>2/22/2016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FEBD26B0-4FDF-43FD-8457-A28ADD1C60D6}"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2438493233"/>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22238"/>
            <a:ext cx="8001000" cy="79216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CE45E0-859A-457B-86D8-0918987DDD01}" type="datetimeFigureOut">
              <a:rPr lang="en-US" smtClean="0"/>
              <a:pPr/>
              <a:t>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FEBD26B0-4FDF-43FD-8457-A28ADD1C60D6}"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4070991499"/>
      </p:ext>
    </p:extLst>
  </p:cSld>
  <p:clrMapOvr>
    <a:masterClrMapping/>
  </p:clrMapOvr>
  <p:transition spd="med">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9" name="Picture 8" descr="ml masterslide example current.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304800" y="1112838"/>
            <a:ext cx="8534400" cy="792162"/>
          </a:xfrm>
        </p:spPr>
        <p:txBody>
          <a:bodyPr/>
          <a:lstStyle>
            <a:lvl1pPr algn="l">
              <a:defRPr>
                <a:solidFill>
                  <a:srgbClr val="002060"/>
                </a:solidFill>
              </a:defRPr>
            </a:lvl1pPr>
          </a:lstStyle>
          <a:p>
            <a:r>
              <a:rPr lang="en-US" smtClean="0"/>
              <a:t>Click to edit Master title style</a:t>
            </a:r>
            <a:endParaRPr lang="en-US" dirty="0"/>
          </a:p>
        </p:txBody>
      </p:sp>
      <p:sp>
        <p:nvSpPr>
          <p:cNvPr id="10" name="Picture Placeholder 9"/>
          <p:cNvSpPr>
            <a:spLocks noGrp="1"/>
          </p:cNvSpPr>
          <p:nvPr>
            <p:ph type="pic" sz="quarter" idx="11"/>
          </p:nvPr>
        </p:nvSpPr>
        <p:spPr>
          <a:xfrm>
            <a:off x="7315200" y="76200"/>
            <a:ext cx="1219200" cy="1143000"/>
          </a:xfrm>
        </p:spPr>
        <p:txBody>
          <a:bodyPr/>
          <a:lstStyle/>
          <a:p>
            <a:r>
              <a:rPr lang="en-US" dirty="0" smtClean="0"/>
              <a:t>Click icon to add picture</a:t>
            </a:r>
            <a:endParaRPr lang="en-US" dirty="0"/>
          </a:p>
        </p:txBody>
      </p:sp>
      <p:graphicFrame>
        <p:nvGraphicFramePr>
          <p:cNvPr id="13" name="Table 12"/>
          <p:cNvGraphicFramePr>
            <a:graphicFrameLocks noGrp="1"/>
          </p:cNvGraphicFramePr>
          <p:nvPr/>
        </p:nvGraphicFramePr>
        <p:xfrm>
          <a:off x="304800" y="1981200"/>
          <a:ext cx="8534400" cy="4038600"/>
        </p:xfrm>
        <a:graphic>
          <a:graphicData uri="http://schemas.openxmlformats.org/drawingml/2006/table">
            <a:tbl>
              <a:tblPr firstRow="1" bandRow="1">
                <a:tableStyleId>{5C22544A-7EE6-4342-B048-85BDC9FD1C3A}</a:tableStyleId>
              </a:tblPr>
              <a:tblGrid>
                <a:gridCol w="2362200"/>
                <a:gridCol w="6172200"/>
              </a:tblGrid>
              <a:tr h="1346200">
                <a:tc>
                  <a:txBody>
                    <a:bodyPr/>
                    <a:lstStyle/>
                    <a:p>
                      <a:pPr algn="ctr"/>
                      <a:r>
                        <a:rPr lang="en-US" sz="2400" b="1" dirty="0" smtClean="0">
                          <a:solidFill>
                            <a:schemeClr val="tx1"/>
                          </a:solidFill>
                          <a:latin typeface="Calibri" pitchFamily="34" charset="0"/>
                        </a:rPr>
                        <a:t>Problem</a:t>
                      </a:r>
                      <a:endParaRPr lang="en-US" sz="2400" b="1" dirty="0">
                        <a:solidFill>
                          <a:schemeClr val="tx1"/>
                        </a:solidFill>
                        <a:latin typeface="Calibri" pitchFamily="34" charset="0"/>
                      </a:endParaRPr>
                    </a:p>
                  </a:txBody>
                  <a:tcPr anchor="ctr">
                    <a:solidFill>
                      <a:srgbClr val="FF2F2F"/>
                    </a:solidFill>
                  </a:tcPr>
                </a:tc>
                <a:tc>
                  <a:txBody>
                    <a:bodyPr/>
                    <a:lstStyle/>
                    <a:p>
                      <a:endParaRPr lang="en-US" dirty="0"/>
                    </a:p>
                  </a:txBody>
                  <a:tcPr>
                    <a:solidFill>
                      <a:srgbClr val="FFABAB"/>
                    </a:solidFill>
                  </a:tcPr>
                </a:tc>
              </a:tr>
              <a:tr h="1346200">
                <a:tc>
                  <a:txBody>
                    <a:bodyPr/>
                    <a:lstStyle/>
                    <a:p>
                      <a:pPr algn="ctr"/>
                      <a:r>
                        <a:rPr lang="en-US" sz="2400" b="1" dirty="0" smtClean="0">
                          <a:solidFill>
                            <a:schemeClr val="tx1"/>
                          </a:solidFill>
                          <a:latin typeface="Calibri" pitchFamily="34" charset="0"/>
                        </a:rPr>
                        <a:t>MicroLink Solution</a:t>
                      </a:r>
                      <a:endParaRPr lang="en-US" sz="2400" b="1" dirty="0">
                        <a:solidFill>
                          <a:schemeClr val="tx1"/>
                        </a:solidFill>
                        <a:latin typeface="Calibri" pitchFamily="34" charset="0"/>
                      </a:endParaRPr>
                    </a:p>
                  </a:txBody>
                  <a:tcPr anchor="ctr">
                    <a:solidFill>
                      <a:srgbClr val="FEFAA0"/>
                    </a:solidFill>
                  </a:tcPr>
                </a:tc>
                <a:tc>
                  <a:txBody>
                    <a:bodyPr/>
                    <a:lstStyle/>
                    <a:p>
                      <a:endParaRPr lang="en-US" dirty="0"/>
                    </a:p>
                  </a:txBody>
                  <a:tcPr>
                    <a:solidFill>
                      <a:srgbClr val="FFFDDD"/>
                    </a:solidFill>
                  </a:tcPr>
                </a:tc>
              </a:tr>
              <a:tr h="1346200">
                <a:tc>
                  <a:txBody>
                    <a:bodyPr/>
                    <a:lstStyle/>
                    <a:p>
                      <a:pPr algn="ctr"/>
                      <a:r>
                        <a:rPr lang="en-US" sz="2400" b="1" dirty="0" smtClean="0">
                          <a:solidFill>
                            <a:schemeClr val="tx1"/>
                          </a:solidFill>
                          <a:latin typeface="Calibri" pitchFamily="34" charset="0"/>
                        </a:rPr>
                        <a:t>Result</a:t>
                      </a:r>
                      <a:endParaRPr lang="en-US" sz="2400" b="1" dirty="0">
                        <a:solidFill>
                          <a:schemeClr val="tx1"/>
                        </a:solidFill>
                        <a:latin typeface="Calibri" pitchFamily="34" charset="0"/>
                      </a:endParaRPr>
                    </a:p>
                  </a:txBody>
                  <a:tcPr anchor="ctr">
                    <a:solidFill>
                      <a:srgbClr val="93F1B0"/>
                    </a:solidFill>
                  </a:tcPr>
                </a:tc>
                <a:tc>
                  <a:txBody>
                    <a:bodyPr/>
                    <a:lstStyle/>
                    <a:p>
                      <a:endParaRPr lang="en-US" dirty="0"/>
                    </a:p>
                  </a:txBody>
                  <a:tcPr>
                    <a:solidFill>
                      <a:srgbClr val="D3F9DF"/>
                    </a:solidFill>
                  </a:tcPr>
                </a:tc>
              </a:tr>
            </a:tbl>
          </a:graphicData>
        </a:graphic>
      </p:graphicFrame>
      <p:sp>
        <p:nvSpPr>
          <p:cNvPr id="15" name="Text Placeholder 14"/>
          <p:cNvSpPr>
            <a:spLocks noGrp="1"/>
          </p:cNvSpPr>
          <p:nvPr>
            <p:ph type="body" sz="quarter" idx="12"/>
          </p:nvPr>
        </p:nvSpPr>
        <p:spPr>
          <a:xfrm>
            <a:off x="2743200" y="2057400"/>
            <a:ext cx="5943600" cy="1143000"/>
          </a:xfrm>
        </p:spPr>
        <p:txBody>
          <a:bodyPr>
            <a:normAutofit/>
          </a:bodyPr>
          <a:lstStyle>
            <a:lvl1pPr marL="0" indent="0" algn="l">
              <a:buNone/>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
        <p:nvSpPr>
          <p:cNvPr id="16" name="Text Placeholder 14"/>
          <p:cNvSpPr>
            <a:spLocks noGrp="1"/>
          </p:cNvSpPr>
          <p:nvPr>
            <p:ph type="body" sz="quarter" idx="13"/>
          </p:nvPr>
        </p:nvSpPr>
        <p:spPr>
          <a:xfrm>
            <a:off x="2743200" y="3429000"/>
            <a:ext cx="5943600" cy="1143000"/>
          </a:xfrm>
        </p:spPr>
        <p:txBody>
          <a:bodyPr>
            <a:normAutofit/>
          </a:bodyPr>
          <a:lstStyle>
            <a:lvl1pPr marL="0" indent="0" algn="l">
              <a:buNone/>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
        <p:nvSpPr>
          <p:cNvPr id="17" name="Text Placeholder 14"/>
          <p:cNvSpPr>
            <a:spLocks noGrp="1"/>
          </p:cNvSpPr>
          <p:nvPr>
            <p:ph type="body" sz="quarter" idx="14"/>
          </p:nvPr>
        </p:nvSpPr>
        <p:spPr>
          <a:xfrm>
            <a:off x="2743200" y="4800600"/>
            <a:ext cx="5943600" cy="1143000"/>
          </a:xfrm>
        </p:spPr>
        <p:txBody>
          <a:bodyPr>
            <a:normAutofit/>
          </a:bodyPr>
          <a:lstStyle>
            <a:lvl1pPr marL="0" indent="0" algn="l">
              <a:buNone/>
              <a:defRPr sz="16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2974643872"/>
      </p:ext>
    </p:extLst>
  </p:cSld>
  <p:clrMapOvr>
    <a:masterClrMapping/>
  </p:clrMapOvr>
  <p:transition spd="med">
    <p:fade/>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11" name="Picture 10" descr="ml masterslide example current.png"/>
          <p:cNvPicPr>
            <a:picLocks noChangeAspect="1"/>
          </p:cNvPicPr>
          <p:nvPr/>
        </p:nvPicPr>
        <p:blipFill>
          <a:blip r:embed="rId2" cstate="print"/>
          <a:stretch>
            <a:fillRect/>
          </a:stretch>
        </p:blipFill>
        <p:spPr>
          <a:xfrm>
            <a:off x="0" y="0"/>
            <a:ext cx="9144000" cy="6858000"/>
          </a:xfrm>
          <a:prstGeom prst="rect">
            <a:avLst/>
          </a:prstGeom>
        </p:spPr>
      </p:pic>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b="760"/>
          <a:stretch>
            <a:fillRect/>
          </a:stretch>
        </p:blipFill>
        <p:spPr bwMode="auto">
          <a:xfrm>
            <a:off x="228600" y="1828800"/>
            <a:ext cx="2513659" cy="3932274"/>
          </a:xfrm>
          <a:prstGeom prst="rect">
            <a:avLst/>
          </a:prstGeom>
          <a:noFill/>
          <a:ln w="9525">
            <a:noFill/>
            <a:miter lim="800000"/>
            <a:headEnd/>
            <a:tailEnd/>
          </a:ln>
          <a:effectLst/>
        </p:spPr>
      </p:pic>
      <p:sp>
        <p:nvSpPr>
          <p:cNvPr id="2" name="Title 1"/>
          <p:cNvSpPr>
            <a:spLocks noGrp="1"/>
          </p:cNvSpPr>
          <p:nvPr>
            <p:ph type="title"/>
          </p:nvPr>
        </p:nvSpPr>
        <p:spPr>
          <a:xfrm>
            <a:off x="304800" y="1219200"/>
            <a:ext cx="8610600" cy="639762"/>
          </a:xfrm>
        </p:spPr>
        <p:txBody>
          <a:bodyPr/>
          <a:lstStyle>
            <a:lvl1pPr algn="l">
              <a:defRPr sz="3200">
                <a:solidFill>
                  <a:srgbClr val="002060"/>
                </a:solidFill>
              </a:defRPr>
            </a:lvl1pPr>
          </a:lstStyle>
          <a:p>
            <a:r>
              <a:rPr lang="en-US" smtClean="0"/>
              <a:t>Click to edit Master title style</a:t>
            </a:r>
            <a:endParaRPr lang="en-US" dirty="0"/>
          </a:p>
        </p:txBody>
      </p:sp>
      <p:sp>
        <p:nvSpPr>
          <p:cNvPr id="10" name="Picture Placeholder 9"/>
          <p:cNvSpPr>
            <a:spLocks noGrp="1"/>
          </p:cNvSpPr>
          <p:nvPr>
            <p:ph type="pic" sz="quarter" idx="11"/>
          </p:nvPr>
        </p:nvSpPr>
        <p:spPr>
          <a:xfrm>
            <a:off x="7315200" y="76200"/>
            <a:ext cx="1219200" cy="1143000"/>
          </a:xfrm>
        </p:spPr>
        <p:txBody>
          <a:bodyPr/>
          <a:lstStyle/>
          <a:p>
            <a:r>
              <a:rPr lang="en-US" dirty="0" smtClean="0"/>
              <a:t>Click icon to add picture</a:t>
            </a:r>
            <a:endParaRPr lang="en-US" dirty="0"/>
          </a:p>
        </p:txBody>
      </p:sp>
      <p:sp>
        <p:nvSpPr>
          <p:cNvPr id="15" name="Text Placeholder 14"/>
          <p:cNvSpPr>
            <a:spLocks noGrp="1"/>
          </p:cNvSpPr>
          <p:nvPr>
            <p:ph type="body" sz="quarter" idx="12"/>
          </p:nvPr>
        </p:nvSpPr>
        <p:spPr>
          <a:xfrm>
            <a:off x="381000" y="2286000"/>
            <a:ext cx="2133600" cy="1371600"/>
          </a:xfrm>
        </p:spPr>
        <p:txBody>
          <a:bodyPr>
            <a:normAutofit/>
          </a:bodyPr>
          <a:lstStyle>
            <a:lvl1pPr marL="0" indent="0" algn="l">
              <a:buNone/>
              <a:defRPr sz="12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
        <p:nvSpPr>
          <p:cNvPr id="16" name="Text Placeholder 14"/>
          <p:cNvSpPr>
            <a:spLocks noGrp="1"/>
          </p:cNvSpPr>
          <p:nvPr>
            <p:ph type="body" sz="quarter" idx="13"/>
          </p:nvPr>
        </p:nvSpPr>
        <p:spPr>
          <a:xfrm>
            <a:off x="381000" y="4191000"/>
            <a:ext cx="2133600" cy="1371600"/>
          </a:xfrm>
        </p:spPr>
        <p:txBody>
          <a:bodyPr>
            <a:normAutofit/>
          </a:bodyPr>
          <a:lstStyle>
            <a:lvl1pPr marL="0" indent="0" algn="l">
              <a:buNone/>
              <a:defRPr sz="12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p:txBody>
      </p:sp>
      <p:sp>
        <p:nvSpPr>
          <p:cNvPr id="8" name="Picture Placeholder 6"/>
          <p:cNvSpPr>
            <a:spLocks noGrp="1"/>
          </p:cNvSpPr>
          <p:nvPr>
            <p:ph type="pic" sz="quarter" idx="14"/>
          </p:nvPr>
        </p:nvSpPr>
        <p:spPr>
          <a:xfrm>
            <a:off x="2743200" y="1905000"/>
            <a:ext cx="6294474" cy="4191000"/>
          </a:xfrm>
          <a:solidFill>
            <a:schemeClr val="bg1"/>
          </a:solidFill>
          <a:ln w="38100">
            <a:solidFill>
              <a:schemeClr val="bg1"/>
            </a:solid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a:lstStyle>
            <a:lvl1pPr>
              <a:defRPr>
                <a:effectLst/>
              </a:defRPr>
            </a:lvl1pPr>
          </a:lstStyle>
          <a:p>
            <a:r>
              <a:rPr lang="en-US" dirty="0" smtClean="0"/>
              <a:t>Click icon to add picture</a:t>
            </a:r>
            <a:endParaRPr lang="en-US" dirty="0"/>
          </a:p>
        </p:txBody>
      </p:sp>
    </p:spTree>
    <p:extLst>
      <p:ext uri="{BB962C8B-B14F-4D97-AF65-F5344CB8AC3E}">
        <p14:creationId xmlns:p14="http://schemas.microsoft.com/office/powerpoint/2010/main" val="2556644203"/>
      </p:ext>
    </p:extLst>
  </p:cSld>
  <p:clrMapOvr>
    <a:masterClrMapping/>
  </p:clrMapOvr>
  <p:transition spd="med">
    <p:fade/>
  </p:transition>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5867400" cy="792162"/>
          </a:xfrm>
        </p:spPr>
        <p:txBody>
          <a:bodyPr/>
          <a:lstStyle>
            <a:lvl1pPr>
              <a:defRPr>
                <a:solidFill>
                  <a:srgbClr val="D97804"/>
                </a:solidFill>
              </a:defRPr>
            </a:lvl1pPr>
          </a:lstStyle>
          <a:p>
            <a:r>
              <a:rPr lang="en-US" dirty="0" smtClean="0"/>
              <a:t>Click to edit Master title style</a:t>
            </a:r>
            <a:endParaRPr lang="fr-CA" dirty="0"/>
          </a:p>
        </p:txBody>
      </p:sp>
      <p:sp>
        <p:nvSpPr>
          <p:cNvPr id="4" name="Slide Number Placeholder 3"/>
          <p:cNvSpPr>
            <a:spLocks noGrp="1"/>
          </p:cNvSpPr>
          <p:nvPr>
            <p:ph type="sldNum" sz="quarter" idx="10"/>
          </p:nvPr>
        </p:nvSpPr>
        <p:spPr>
          <a:xfrm>
            <a:off x="8610600" y="6553200"/>
            <a:ext cx="381000" cy="219075"/>
          </a:xfrm>
        </p:spPr>
        <p:txBody>
          <a:bodyPr/>
          <a:lstStyle>
            <a:lvl1pPr>
              <a:defRPr/>
            </a:lvl1pPr>
          </a:lstStyle>
          <a:p>
            <a:fld id="{83956ABB-99F7-4D04-BDC4-054BB97B8E3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1345726"/>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 y="0"/>
            <a:ext cx="9142856" cy="6857142"/>
          </a:xfrm>
          <a:prstGeom prst="rect">
            <a:avLst/>
          </a:prstGeom>
          <a:noFill/>
        </p:spPr>
      </p:pic>
      <p:sp>
        <p:nvSpPr>
          <p:cNvPr id="20" name="Title 1"/>
          <p:cNvSpPr>
            <a:spLocks noGrp="1"/>
          </p:cNvSpPr>
          <p:nvPr>
            <p:ph type="title" hasCustomPrompt="1"/>
          </p:nvPr>
        </p:nvSpPr>
        <p:spPr>
          <a:xfrm>
            <a:off x="3276600" y="2133600"/>
            <a:ext cx="5638800" cy="1676400"/>
          </a:xfrm>
        </p:spPr>
        <p:txBody>
          <a:bodyPr wrap="square">
            <a:noAutofit/>
          </a:bodyPr>
          <a:lstStyle>
            <a:lvl1pPr algn="r">
              <a:defRPr sz="5400" b="0">
                <a:solidFill>
                  <a:srgbClr val="D97804"/>
                </a:solidFill>
                <a:latin typeface="Arial" pitchFamily="34" charset="0"/>
                <a:cs typeface="Arial" pitchFamily="34" charset="0"/>
              </a:defRPr>
            </a:lvl1pPr>
          </a:lstStyle>
          <a:p>
            <a:r>
              <a:rPr lang="en-US" noProof="0" dirty="0" smtClean="0"/>
              <a:t>Chapter Title</a:t>
            </a:r>
            <a:endParaRPr lang="en-US" noProof="0" dirty="0"/>
          </a:p>
        </p:txBody>
      </p:sp>
      <p:sp>
        <p:nvSpPr>
          <p:cNvPr id="4" name="Rectangle 286"/>
          <p:cNvSpPr>
            <a:spLocks noGrp="1" noChangeArrowheads="1"/>
          </p:cNvSpPr>
          <p:nvPr>
            <p:ph type="subTitle" idx="1" hasCustomPrompt="1"/>
          </p:nvPr>
        </p:nvSpPr>
        <p:spPr>
          <a:xfrm>
            <a:off x="3276600" y="3962400"/>
            <a:ext cx="5638800" cy="457200"/>
          </a:xfrm>
        </p:spPr>
        <p:txBody>
          <a:bodyPr lIns="144000" tIns="108000" rIns="108000" anchor="ctr" anchorCtr="0"/>
          <a:lstStyle>
            <a:lvl1pPr marL="0" indent="0" algn="r">
              <a:lnSpc>
                <a:spcPts val="1700"/>
              </a:lnSpc>
              <a:spcBef>
                <a:spcPct val="10000"/>
              </a:spcBef>
              <a:buFontTx/>
              <a:buNone/>
              <a:defRPr sz="2800" b="0">
                <a:solidFill>
                  <a:srgbClr val="D97804"/>
                </a:solidFill>
                <a:latin typeface="Arial" charset="0"/>
              </a:defRPr>
            </a:lvl1pPr>
          </a:lstStyle>
          <a:p>
            <a:r>
              <a:rPr lang="en-US" dirty="0" smtClean="0"/>
              <a:t>Subtitle</a:t>
            </a:r>
          </a:p>
        </p:txBody>
      </p:sp>
    </p:spTree>
    <p:extLst>
      <p:ext uri="{BB962C8B-B14F-4D97-AF65-F5344CB8AC3E}">
        <p14:creationId xmlns:p14="http://schemas.microsoft.com/office/powerpoint/2010/main" val="2820682106"/>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209325" name="Picture 42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 y="0"/>
            <a:ext cx="9143996" cy="6857997"/>
          </a:xfrm>
          <a:prstGeom prst="rect">
            <a:avLst/>
          </a:prstGeom>
          <a:noFill/>
        </p:spPr>
      </p:pic>
    </p:spTree>
    <p:extLst>
      <p:ext uri="{BB962C8B-B14F-4D97-AF65-F5344CB8AC3E}">
        <p14:creationId xmlns:p14="http://schemas.microsoft.com/office/powerpoint/2010/main" val="4174659050"/>
      </p:ext>
    </p:extLst>
  </p:cSld>
  <p:clrMapOvr>
    <a:overrideClrMapping bg1="dk2" tx1="lt1" bg2="dk1"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09325" name="Picture 42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 y="0"/>
            <a:ext cx="9143996" cy="6857997"/>
          </a:xfrm>
          <a:prstGeom prst="rect">
            <a:avLst/>
          </a:prstGeom>
          <a:noFill/>
        </p:spPr>
      </p:pic>
    </p:spTree>
    <p:extLst>
      <p:ext uri="{BB962C8B-B14F-4D97-AF65-F5344CB8AC3E}">
        <p14:creationId xmlns:p14="http://schemas.microsoft.com/office/powerpoint/2010/main" val="198211321"/>
      </p:ext>
    </p:extLst>
  </p:cSld>
  <p:clrMapOvr>
    <a:overrideClrMapping bg1="dk2" tx1="lt1" bg2="dk1"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4906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2956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4906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4560914"/>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438400"/>
            <a:ext cx="7772400" cy="1362075"/>
          </a:xfrm>
        </p:spPr>
        <p:txBody>
          <a:bodyPr anchor="b" anchorCtr="0"/>
          <a:lstStyle>
            <a:lvl1pPr algn="l">
              <a:defRPr sz="4000" b="1" cap="none">
                <a:solidFill>
                  <a:srgbClr val="19417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3810000"/>
            <a:ext cx="7772400" cy="1500187"/>
          </a:xfrm>
        </p:spPr>
        <p:txBody>
          <a:bodyPr anchor="t" anchorCtr="0"/>
          <a:lstStyle>
            <a:lvl1pPr marL="0" indent="0" algn="l">
              <a:buNone/>
              <a:defRPr sz="2000">
                <a:solidFill>
                  <a:srgbClr val="FFC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cxnSp>
        <p:nvCxnSpPr>
          <p:cNvPr id="9" name="Straight Connector 8"/>
          <p:cNvCxnSpPr/>
          <p:nvPr/>
        </p:nvCxnSpPr>
        <p:spPr>
          <a:xfrm>
            <a:off x="762000" y="3762375"/>
            <a:ext cx="7696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5355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848600" cy="7921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BCE45E0-859A-457B-86D8-0918987DDD01}" type="datetimeFigureOut">
              <a:rPr lang="en-US" smtClean="0"/>
              <a:pPr/>
              <a:t>2/22/2016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FEBD26B0-4FDF-43FD-8457-A28ADD1C60D6}"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1566435011"/>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fld id="{2BCE45E0-859A-457B-86D8-0918987DDD01}" type="datetimeFigureOut">
              <a:rPr lang="en-US" smtClean="0"/>
              <a:pPr/>
              <a:t>2/22/2016</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FEBD26B0-4FDF-43FD-8457-A28ADD1C60D6}"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490263191"/>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122238"/>
            <a:ext cx="7543800" cy="79216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BCE45E0-859A-457B-86D8-0918987DDD01}" type="datetimeFigureOut">
              <a:rPr lang="en-US" smtClean="0"/>
              <a:pPr/>
              <a:t>2/22/2016</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FEBD26B0-4FDF-43FD-8457-A28ADD1C60D6}"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2760960721"/>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BCE45E0-859A-457B-86D8-0918987DDD01}" type="datetimeFigureOut">
              <a:rPr lang="en-US" smtClean="0"/>
              <a:pPr/>
              <a:t>2/22/2016</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FEBD26B0-4FDF-43FD-8457-A28ADD1C60D6}"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2432805424"/>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3144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BCE45E0-859A-457B-86D8-0918987DDD01}" type="datetimeFigureOut">
              <a:rPr lang="en-US" smtClean="0"/>
              <a:pPr/>
              <a:t>2/22/2016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FEBD26B0-4FDF-43FD-8457-A28ADD1C60D6}"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835461449"/>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C:\Users\Jonathan\Desktop\dt content slide.jpg"/>
          <p:cNvPicPr>
            <a:picLocks noChangeAspect="1" noChangeArrowheads="1"/>
          </p:cNvPicPr>
          <p:nvPr/>
        </p:nvPicPr>
        <p:blipFill>
          <a:blip r:embed="rId21" cstate="print"/>
          <a:srcRect/>
          <a:stretch>
            <a:fillRect/>
          </a:stretch>
        </p:blipFill>
        <p:spPr bwMode="auto">
          <a:xfrm>
            <a:off x="0" y="0"/>
            <a:ext cx="9144000" cy="6888480"/>
          </a:xfrm>
          <a:prstGeom prst="rect">
            <a:avLst/>
          </a:prstGeom>
          <a:noFill/>
        </p:spPr>
      </p:pic>
      <p:sp>
        <p:nvSpPr>
          <p:cNvPr id="1026" name="Rectangle 2"/>
          <p:cNvSpPr>
            <a:spLocks noGrp="1" noChangeArrowheads="1"/>
          </p:cNvSpPr>
          <p:nvPr>
            <p:ph type="title"/>
          </p:nvPr>
        </p:nvSpPr>
        <p:spPr bwMode="auto">
          <a:xfrm>
            <a:off x="2590800" y="228600"/>
            <a:ext cx="60960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11265"/>
                </a:solidFill>
              </a:defRPr>
            </a:lvl1pPr>
          </a:lstStyle>
          <a:p>
            <a:fld id="{2BCE45E0-859A-457B-86D8-0918987DDD01}" type="datetimeFigureOut">
              <a:rPr lang="en-US" smtClean="0"/>
              <a:pPr/>
              <a:t>2/22/2016</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11265"/>
                </a:solidFill>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11265"/>
                </a:solidFill>
              </a:defRPr>
            </a:lvl1pPr>
          </a:lstStyle>
          <a:p>
            <a:fld id="{F1063B31-ABF4-4F02-8CF9-693AB20798BD}" type="slidenum">
              <a:rPr lang="en-US" smtClean="0"/>
              <a:t>‹#›</a:t>
            </a:fld>
            <a:endParaRPr lang="en-US" dirty="0"/>
          </a:p>
        </p:txBody>
      </p:sp>
    </p:spTree>
    <p:extLst>
      <p:ext uri="{BB962C8B-B14F-4D97-AF65-F5344CB8AC3E}">
        <p14:creationId xmlns:p14="http://schemas.microsoft.com/office/powerpoint/2010/main" val="254973959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670" r:id="rId16"/>
    <p:sldLayoutId id="2147483671" r:id="rId17"/>
    <p:sldLayoutId id="2147483672" r:id="rId18"/>
    <p:sldLayoutId id="2147483673" r:id="rId19"/>
  </p:sldLayoutIdLst>
  <p:transition spd="med">
    <p:fade/>
  </p:transition>
  <p:timing>
    <p:tnLst>
      <p:par>
        <p:cTn id="1" dur="indefinite" restart="never" nodeType="tmRoot"/>
      </p:par>
    </p:tnLst>
  </p:timing>
  <p:txStyles>
    <p:titleStyle>
      <a:lvl1pPr algn="r" rtl="0" eaLnBrk="1" fontAlgn="base" hangingPunct="1">
        <a:spcBef>
          <a:spcPct val="0"/>
        </a:spcBef>
        <a:spcAft>
          <a:spcPct val="0"/>
        </a:spcAft>
        <a:defRPr sz="3600" b="1">
          <a:solidFill>
            <a:schemeClr val="bg1"/>
          </a:solidFill>
          <a:latin typeface="Calibri" pitchFamily="34" charset="0"/>
          <a:ea typeface="+mj-ea"/>
          <a:cs typeface="+mj-cs"/>
        </a:defRPr>
      </a:lvl1pPr>
      <a:lvl2pPr algn="ctr" rtl="0" eaLnBrk="1" fontAlgn="base" hangingPunct="1">
        <a:spcBef>
          <a:spcPct val="0"/>
        </a:spcBef>
        <a:spcAft>
          <a:spcPct val="0"/>
        </a:spcAft>
        <a:defRPr sz="3600" b="1">
          <a:solidFill>
            <a:srgbClr val="211265"/>
          </a:solidFill>
          <a:latin typeface="Arial" charset="0"/>
        </a:defRPr>
      </a:lvl2pPr>
      <a:lvl3pPr algn="ctr" rtl="0" eaLnBrk="1" fontAlgn="base" hangingPunct="1">
        <a:spcBef>
          <a:spcPct val="0"/>
        </a:spcBef>
        <a:spcAft>
          <a:spcPct val="0"/>
        </a:spcAft>
        <a:defRPr sz="3600" b="1">
          <a:solidFill>
            <a:srgbClr val="211265"/>
          </a:solidFill>
          <a:latin typeface="Arial" charset="0"/>
        </a:defRPr>
      </a:lvl3pPr>
      <a:lvl4pPr algn="ctr" rtl="0" eaLnBrk="1" fontAlgn="base" hangingPunct="1">
        <a:spcBef>
          <a:spcPct val="0"/>
        </a:spcBef>
        <a:spcAft>
          <a:spcPct val="0"/>
        </a:spcAft>
        <a:defRPr sz="3600" b="1">
          <a:solidFill>
            <a:srgbClr val="211265"/>
          </a:solidFill>
          <a:latin typeface="Arial" charset="0"/>
        </a:defRPr>
      </a:lvl4pPr>
      <a:lvl5pPr algn="ctr" rtl="0" eaLnBrk="1" fontAlgn="base" hangingPunct="1">
        <a:spcBef>
          <a:spcPct val="0"/>
        </a:spcBef>
        <a:spcAft>
          <a:spcPct val="0"/>
        </a:spcAft>
        <a:defRPr sz="3600" b="1">
          <a:solidFill>
            <a:srgbClr val="211265"/>
          </a:solidFill>
          <a:latin typeface="Arial" charset="0"/>
        </a:defRPr>
      </a:lvl5pPr>
      <a:lvl6pPr marL="457200" algn="ctr" rtl="0" eaLnBrk="1" fontAlgn="base" hangingPunct="1">
        <a:spcBef>
          <a:spcPct val="0"/>
        </a:spcBef>
        <a:spcAft>
          <a:spcPct val="0"/>
        </a:spcAft>
        <a:defRPr sz="3600" b="1">
          <a:solidFill>
            <a:srgbClr val="211265"/>
          </a:solidFill>
          <a:latin typeface="Arial" charset="0"/>
        </a:defRPr>
      </a:lvl6pPr>
      <a:lvl7pPr marL="914400" algn="ctr" rtl="0" eaLnBrk="1" fontAlgn="base" hangingPunct="1">
        <a:spcBef>
          <a:spcPct val="0"/>
        </a:spcBef>
        <a:spcAft>
          <a:spcPct val="0"/>
        </a:spcAft>
        <a:defRPr sz="3600" b="1">
          <a:solidFill>
            <a:srgbClr val="211265"/>
          </a:solidFill>
          <a:latin typeface="Arial" charset="0"/>
        </a:defRPr>
      </a:lvl7pPr>
      <a:lvl8pPr marL="1371600" algn="ctr" rtl="0" eaLnBrk="1" fontAlgn="base" hangingPunct="1">
        <a:spcBef>
          <a:spcPct val="0"/>
        </a:spcBef>
        <a:spcAft>
          <a:spcPct val="0"/>
        </a:spcAft>
        <a:defRPr sz="3600" b="1">
          <a:solidFill>
            <a:srgbClr val="211265"/>
          </a:solidFill>
          <a:latin typeface="Arial" charset="0"/>
        </a:defRPr>
      </a:lvl8pPr>
      <a:lvl9pPr marL="1828800" algn="ctr" rtl="0" eaLnBrk="1" fontAlgn="base" hangingPunct="1">
        <a:spcBef>
          <a:spcPct val="0"/>
        </a:spcBef>
        <a:spcAft>
          <a:spcPct val="0"/>
        </a:spcAft>
        <a:defRPr sz="3600" b="1">
          <a:solidFill>
            <a:srgbClr val="211265"/>
          </a:solidFill>
          <a:latin typeface="Arial" charset="0"/>
        </a:defRPr>
      </a:lvl9pPr>
    </p:titleStyle>
    <p:bodyStyle>
      <a:lvl1pPr marL="342900" indent="-342900" algn="l" rtl="0" eaLnBrk="1" fontAlgn="base" hangingPunct="1">
        <a:spcBef>
          <a:spcPct val="20000"/>
        </a:spcBef>
        <a:spcAft>
          <a:spcPct val="0"/>
        </a:spcAft>
        <a:buClr>
          <a:srgbClr val="E47E00"/>
        </a:buClr>
        <a:buFont typeface="Wingdings" pitchFamily="2" charset="2"/>
        <a:buChar char="§"/>
        <a:defRPr sz="2800">
          <a:solidFill>
            <a:schemeClr val="accent2">
              <a:lumMod val="75000"/>
            </a:schemeClr>
          </a:solidFill>
          <a:latin typeface="Calibri" pitchFamily="34" charset="0"/>
          <a:ea typeface="+mn-ea"/>
          <a:cs typeface="+mn-cs"/>
        </a:defRPr>
      </a:lvl1pPr>
      <a:lvl2pPr marL="742950" indent="-285750" algn="l" rtl="0" eaLnBrk="1" fontAlgn="base" hangingPunct="1">
        <a:spcBef>
          <a:spcPct val="20000"/>
        </a:spcBef>
        <a:spcAft>
          <a:spcPct val="0"/>
        </a:spcAft>
        <a:buChar char="•"/>
        <a:defRPr sz="2400">
          <a:solidFill>
            <a:schemeClr val="accent2">
              <a:lumMod val="75000"/>
            </a:schemeClr>
          </a:solidFill>
          <a:latin typeface="Calibri" pitchFamily="34" charset="0"/>
        </a:defRPr>
      </a:lvl2pPr>
      <a:lvl3pPr marL="1143000" indent="-228600" algn="l" rtl="0" eaLnBrk="1" fontAlgn="base" hangingPunct="1">
        <a:spcBef>
          <a:spcPct val="20000"/>
        </a:spcBef>
        <a:spcAft>
          <a:spcPct val="0"/>
        </a:spcAft>
        <a:buSzPct val="60000"/>
        <a:buFont typeface="Wingdings" pitchFamily="2" charset="2"/>
        <a:buChar char="¢"/>
        <a:defRPr sz="2000">
          <a:solidFill>
            <a:schemeClr val="accent2">
              <a:lumMod val="75000"/>
            </a:schemeClr>
          </a:solidFill>
          <a:latin typeface="Calibri" pitchFamily="34" charset="0"/>
        </a:defRPr>
      </a:lvl3pPr>
      <a:lvl4pPr marL="1600200" indent="-228600" algn="l" rtl="0" eaLnBrk="1" fontAlgn="base" hangingPunct="1">
        <a:spcBef>
          <a:spcPct val="20000"/>
        </a:spcBef>
        <a:spcAft>
          <a:spcPct val="0"/>
        </a:spcAft>
        <a:buChar char="–"/>
        <a:defRPr>
          <a:solidFill>
            <a:schemeClr val="accent2">
              <a:lumMod val="75000"/>
            </a:schemeClr>
          </a:solidFill>
          <a:latin typeface="Calibri" pitchFamily="34" charset="0"/>
        </a:defRPr>
      </a:lvl4pPr>
      <a:lvl5pPr marL="2057400" indent="-228600" algn="l" rtl="0" eaLnBrk="1" fontAlgn="base" hangingPunct="1">
        <a:spcBef>
          <a:spcPct val="20000"/>
        </a:spcBef>
        <a:spcAft>
          <a:spcPct val="0"/>
        </a:spcAft>
        <a:buChar char="»"/>
        <a:defRPr sz="1600">
          <a:solidFill>
            <a:schemeClr val="accent2">
              <a:lumMod val="75000"/>
            </a:schemeClr>
          </a:solidFill>
          <a:latin typeface="Calibri" pitchFamily="34" charset="0"/>
        </a:defRPr>
      </a:lvl5pPr>
      <a:lvl6pPr marL="2514600" indent="-228600" algn="l" rtl="0" eaLnBrk="1" fontAlgn="base" hangingPunct="1">
        <a:spcBef>
          <a:spcPct val="20000"/>
        </a:spcBef>
        <a:spcAft>
          <a:spcPct val="0"/>
        </a:spcAft>
        <a:buChar char="»"/>
        <a:defRPr sz="1600">
          <a:solidFill>
            <a:srgbClr val="211265"/>
          </a:solidFill>
          <a:latin typeface="+mn-lt"/>
        </a:defRPr>
      </a:lvl6pPr>
      <a:lvl7pPr marL="2971800" indent="-228600" algn="l" rtl="0" eaLnBrk="1" fontAlgn="base" hangingPunct="1">
        <a:spcBef>
          <a:spcPct val="20000"/>
        </a:spcBef>
        <a:spcAft>
          <a:spcPct val="0"/>
        </a:spcAft>
        <a:buChar char="»"/>
        <a:defRPr sz="1600">
          <a:solidFill>
            <a:srgbClr val="211265"/>
          </a:solidFill>
          <a:latin typeface="+mn-lt"/>
        </a:defRPr>
      </a:lvl7pPr>
      <a:lvl8pPr marL="3429000" indent="-228600" algn="l" rtl="0" eaLnBrk="1" fontAlgn="base" hangingPunct="1">
        <a:spcBef>
          <a:spcPct val="20000"/>
        </a:spcBef>
        <a:spcAft>
          <a:spcPct val="0"/>
        </a:spcAft>
        <a:buChar char="»"/>
        <a:defRPr sz="1600">
          <a:solidFill>
            <a:srgbClr val="211265"/>
          </a:solidFill>
          <a:latin typeface="+mn-lt"/>
        </a:defRPr>
      </a:lvl8pPr>
      <a:lvl9pPr marL="3886200" indent="-228600" algn="l" rtl="0" eaLnBrk="1" fontAlgn="base" hangingPunct="1">
        <a:spcBef>
          <a:spcPct val="20000"/>
        </a:spcBef>
        <a:spcAft>
          <a:spcPct val="0"/>
        </a:spcAft>
        <a:buChar char="»"/>
        <a:defRPr sz="1600">
          <a:solidFill>
            <a:srgbClr val="2112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iscovertechnologies.com/" TargetMode="External"/><Relationship Id="rId2" Type="http://schemas.openxmlformats.org/officeDocument/2006/relationships/hyperlink" Target="http://www.davidbest.c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image" Target="../media/image18.gif"/><Relationship Id="rId9" Type="http://schemas.openxmlformats.org/officeDocument/2006/relationships/image" Target="../media/image23.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3.docx"/><Relationship Id="rId5" Type="http://schemas.openxmlformats.org/officeDocument/2006/relationships/oleObject" Target="../embeddings/oleObject1.bin"/><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7" name="Rectangle 5"/>
          <p:cNvSpPr>
            <a:spLocks noGrp="1" noChangeArrowheads="1"/>
          </p:cNvSpPr>
          <p:nvPr>
            <p:ph type="ctrTitle"/>
          </p:nvPr>
        </p:nvSpPr>
        <p:spPr>
          <a:xfrm>
            <a:off x="0" y="2590800"/>
            <a:ext cx="9144000" cy="1981200"/>
          </a:xfrm>
        </p:spPr>
        <p:txBody>
          <a:bodyPr/>
          <a:lstStyle/>
          <a:p>
            <a:r>
              <a:rPr lang="en-US" sz="4000" b="1" dirty="0" smtClean="0"/>
              <a:t>Discover </a:t>
            </a:r>
            <a:r>
              <a:rPr lang="en-US" sz="4000" dirty="0" smtClean="0"/>
              <a:t>Access </a:t>
            </a:r>
            <a:r>
              <a:rPr lang="en-US" sz="4000" b="1" dirty="0" smtClean="0"/>
              <a:t>for SharePoint</a:t>
            </a:r>
            <a:br>
              <a:rPr lang="en-US" sz="4000" b="1" dirty="0" smtClean="0"/>
            </a:br>
            <a:r>
              <a:rPr lang="en-US" sz="1400" dirty="0" smtClean="0"/>
              <a:t>Making SharePoint Accessible and Usable</a:t>
            </a:r>
            <a:endParaRPr lang="en-US" sz="4000" dirty="0"/>
          </a:p>
        </p:txBody>
      </p:sp>
      <p:sp>
        <p:nvSpPr>
          <p:cNvPr id="243718" name="Rectangle 6"/>
          <p:cNvSpPr>
            <a:spLocks noGrp="1" noChangeArrowheads="1"/>
          </p:cNvSpPr>
          <p:nvPr>
            <p:ph type="subTitle" idx="1"/>
          </p:nvPr>
        </p:nvSpPr>
        <p:spPr>
          <a:xfrm>
            <a:off x="914400" y="4267200"/>
            <a:ext cx="6858000" cy="1219200"/>
          </a:xfrm>
        </p:spPr>
        <p:txBody>
          <a:bodyPr/>
          <a:lstStyle/>
          <a:p>
            <a:endParaRPr lang="en-US" sz="1800" dirty="0" smtClean="0">
              <a:solidFill>
                <a:srgbClr val="AF7409"/>
              </a:solidFill>
            </a:endParaRPr>
          </a:p>
          <a:p>
            <a:r>
              <a:rPr lang="en-US" sz="1800" dirty="0" smtClean="0">
                <a:solidFill>
                  <a:srgbClr val="AF7409"/>
                </a:solidFill>
              </a:rPr>
              <a:t>David Best – Accessibility IT Specialist, </a:t>
            </a:r>
            <a:r>
              <a:rPr lang="en-US" sz="1800" dirty="0" smtClean="0">
                <a:solidFill>
                  <a:srgbClr val="AF7409"/>
                </a:solidFill>
              </a:rPr>
              <a:t>BEST </a:t>
            </a:r>
            <a:r>
              <a:rPr lang="en-US" sz="1800" dirty="0" smtClean="0">
                <a:solidFill>
                  <a:srgbClr val="AF7409"/>
                </a:solidFill>
              </a:rPr>
              <a:t>Consulting</a:t>
            </a:r>
          </a:p>
          <a:p>
            <a:r>
              <a:rPr lang="en-US" sz="1800" dirty="0" smtClean="0">
                <a:solidFill>
                  <a:srgbClr val="AF7409"/>
                </a:solidFill>
              </a:rPr>
              <a:t>William F. Nagle – VP of Product Management, Discover Technologies</a:t>
            </a:r>
          </a:p>
          <a:p>
            <a:endParaRPr lang="en-US" sz="1800" dirty="0" smtClean="0">
              <a:solidFill>
                <a:srgbClr val="AF7409"/>
              </a:solidFill>
            </a:endParaRPr>
          </a:p>
          <a:p>
            <a:endParaRPr lang="en-US" sz="1800" dirty="0">
              <a:solidFill>
                <a:srgbClr val="AF740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738" y="381000"/>
            <a:ext cx="1601129" cy="1601129"/>
          </a:xfrm>
          <a:prstGeom prst="rect">
            <a:avLst/>
          </a:prstGeom>
        </p:spPr>
      </p:pic>
    </p:spTree>
    <p:extLst>
      <p:ext uri="{BB962C8B-B14F-4D97-AF65-F5344CB8AC3E}">
        <p14:creationId xmlns:p14="http://schemas.microsoft.com/office/powerpoint/2010/main" val="149141880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Learn More</a:t>
            </a:r>
            <a:endParaRPr lang="en-US" dirty="0"/>
          </a:p>
        </p:txBody>
      </p:sp>
      <p:sp>
        <p:nvSpPr>
          <p:cNvPr id="3" name="Content Placeholder 2"/>
          <p:cNvSpPr>
            <a:spLocks noGrp="1"/>
          </p:cNvSpPr>
          <p:nvPr>
            <p:ph idx="1"/>
          </p:nvPr>
        </p:nvSpPr>
        <p:spPr/>
        <p:txBody>
          <a:bodyPr/>
          <a:lstStyle/>
          <a:p>
            <a:r>
              <a:rPr lang="en-US" dirty="0" smtClean="0"/>
              <a:t>Visit </a:t>
            </a:r>
            <a:r>
              <a:rPr lang="en-US" dirty="0" smtClean="0">
                <a:hlinkClick r:id="rId2"/>
              </a:rPr>
              <a:t>www.davidbest.ca</a:t>
            </a:r>
            <a:r>
              <a:rPr lang="en-US" dirty="0" smtClean="0"/>
              <a:t> </a:t>
            </a:r>
          </a:p>
          <a:p>
            <a:r>
              <a:rPr lang="en-US" dirty="0" smtClean="0"/>
              <a:t>Stop by booth #</a:t>
            </a:r>
          </a:p>
          <a:p>
            <a:r>
              <a:rPr lang="en-US" dirty="0" smtClean="0"/>
              <a:t>Visit </a:t>
            </a:r>
            <a:r>
              <a:rPr lang="en-US" dirty="0" smtClean="0">
                <a:hlinkClick r:id="rId3"/>
              </a:rPr>
              <a:t>DiscoverTechnologies.com</a:t>
            </a:r>
            <a:r>
              <a:rPr lang="en-US" dirty="0" smtClean="0"/>
              <a:t> </a:t>
            </a:r>
          </a:p>
          <a:p>
            <a:r>
              <a:rPr lang="en-US" dirty="0" smtClean="0"/>
              <a:t>Read the AFB report on Discover Access for SharePoint</a:t>
            </a:r>
            <a:endParaRPr lang="en-US" dirty="0"/>
          </a:p>
        </p:txBody>
      </p:sp>
    </p:spTree>
    <p:extLst>
      <p:ext uri="{BB962C8B-B14F-4D97-AF65-F5344CB8AC3E}">
        <p14:creationId xmlns:p14="http://schemas.microsoft.com/office/powerpoint/2010/main" val="2865198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233963"/>
            <a:ext cx="8382000" cy="598874"/>
          </a:xfrm>
        </p:spPr>
        <p:txBody>
          <a:bodyPr/>
          <a:lstStyle/>
          <a:p>
            <a:r>
              <a:rPr lang="en-US" sz="3200" dirty="0" smtClean="0"/>
              <a:t>Working with Key Organizations</a:t>
            </a:r>
            <a:endParaRPr lang="en-US" sz="3200" dirty="0"/>
          </a:p>
        </p:txBody>
      </p:sp>
      <p:pic>
        <p:nvPicPr>
          <p:cNvPr id="4" name="Picture 3" descr="NFB: National Federation of the Blind logo" title="Working with Key Organizations"/>
          <p:cNvPicPr>
            <a:picLocks noChangeAspect="1"/>
          </p:cNvPicPr>
          <p:nvPr/>
        </p:nvPicPr>
        <p:blipFill>
          <a:blip r:embed="rId3"/>
          <a:stretch>
            <a:fillRect/>
          </a:stretch>
        </p:blipFill>
        <p:spPr>
          <a:xfrm>
            <a:off x="309287" y="4687943"/>
            <a:ext cx="2225028" cy="1374282"/>
          </a:xfrm>
          <a:prstGeom prst="rect">
            <a:avLst/>
          </a:prstGeom>
        </p:spPr>
      </p:pic>
      <p:pic>
        <p:nvPicPr>
          <p:cNvPr id="1026" name="Picture 2" descr="Health Resources and Services Administration, H R S A" title="Working with Key Organiz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535" y="2561073"/>
            <a:ext cx="2386314" cy="725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enters for Medicare and Medicaid Services" title="Working with Key Organizations"/>
          <p:cNvPicPr>
            <a:picLocks noChangeAspect="1"/>
          </p:cNvPicPr>
          <p:nvPr/>
        </p:nvPicPr>
        <p:blipFill>
          <a:blip r:embed="rId5"/>
          <a:stretch>
            <a:fillRect/>
          </a:stretch>
        </p:blipFill>
        <p:spPr>
          <a:xfrm>
            <a:off x="6320822" y="3353533"/>
            <a:ext cx="2743200" cy="1240189"/>
          </a:xfrm>
          <a:prstGeom prst="rect">
            <a:avLst/>
          </a:prstGeom>
        </p:spPr>
      </p:pic>
      <p:pic>
        <p:nvPicPr>
          <p:cNvPr id="7" name="Picture 6" descr="Logo for Food and Drug Administration" title="Working with key organizations"/>
          <p:cNvPicPr>
            <a:picLocks noChangeAspect="1"/>
          </p:cNvPicPr>
          <p:nvPr/>
        </p:nvPicPr>
        <p:blipFill>
          <a:blip r:embed="rId6"/>
          <a:stretch>
            <a:fillRect/>
          </a:stretch>
        </p:blipFill>
        <p:spPr>
          <a:xfrm>
            <a:off x="6233092" y="1520625"/>
            <a:ext cx="2743200" cy="562272"/>
          </a:xfrm>
          <a:prstGeom prst="rect">
            <a:avLst/>
          </a:prstGeom>
        </p:spPr>
      </p:pic>
      <p:pic>
        <p:nvPicPr>
          <p:cNvPr id="9" name="Picture 8" descr="logo for South Carolina Commission for the Blind" title="Working with key organizations"/>
          <p:cNvPicPr>
            <a:picLocks noChangeAspect="1"/>
          </p:cNvPicPr>
          <p:nvPr/>
        </p:nvPicPr>
        <p:blipFill>
          <a:blip r:embed="rId7"/>
          <a:stretch>
            <a:fillRect/>
          </a:stretch>
        </p:blipFill>
        <p:spPr>
          <a:xfrm>
            <a:off x="3134646" y="3650290"/>
            <a:ext cx="3017520" cy="837279"/>
          </a:xfrm>
          <a:prstGeom prst="rect">
            <a:avLst/>
          </a:prstGeom>
        </p:spPr>
      </p:pic>
      <p:pic>
        <p:nvPicPr>
          <p:cNvPr id="8" name="Picture 7" descr="National Government Services Logo" title="Working with Key Organizations"/>
          <p:cNvPicPr>
            <a:picLocks noChangeAspect="1"/>
          </p:cNvPicPr>
          <p:nvPr/>
        </p:nvPicPr>
        <p:blipFill>
          <a:blip r:embed="rId8"/>
          <a:stretch>
            <a:fillRect/>
          </a:stretch>
        </p:blipFill>
        <p:spPr>
          <a:xfrm>
            <a:off x="6366542" y="4882302"/>
            <a:ext cx="2651760" cy="835978"/>
          </a:xfrm>
          <a:prstGeom prst="rect">
            <a:avLst/>
          </a:prstGeom>
        </p:spPr>
      </p:pic>
      <p:pic>
        <p:nvPicPr>
          <p:cNvPr id="6" name="Picture 5" descr="American Foundation for the Blind Logo" title="Working with Key Organizations"/>
          <p:cNvPicPr>
            <a:picLocks noChangeAspect="1"/>
          </p:cNvPicPr>
          <p:nvPr/>
        </p:nvPicPr>
        <p:blipFill>
          <a:blip r:embed="rId9"/>
          <a:stretch>
            <a:fillRect/>
          </a:stretch>
        </p:blipFill>
        <p:spPr>
          <a:xfrm>
            <a:off x="356840" y="2370990"/>
            <a:ext cx="2560320" cy="839948"/>
          </a:xfrm>
          <a:prstGeom prst="rect">
            <a:avLst/>
          </a:prstGeom>
        </p:spPr>
      </p:pic>
      <p:pic>
        <p:nvPicPr>
          <p:cNvPr id="10" name="Picture 9" descr="Columbia Lighthouse for the Blind logo" title="Working with Key Organizations"/>
          <p:cNvPicPr>
            <a:picLocks noChangeAspect="1"/>
          </p:cNvPicPr>
          <p:nvPr/>
        </p:nvPicPr>
        <p:blipFill>
          <a:blip r:embed="rId10"/>
          <a:stretch>
            <a:fillRect/>
          </a:stretch>
        </p:blipFill>
        <p:spPr>
          <a:xfrm>
            <a:off x="341371" y="3705418"/>
            <a:ext cx="2573929" cy="819218"/>
          </a:xfrm>
          <a:prstGeom prst="rect">
            <a:avLst/>
          </a:prstGeom>
        </p:spPr>
      </p:pic>
      <p:pic>
        <p:nvPicPr>
          <p:cNvPr id="11" name="Picture 10" descr="Logo for the Securities and Exchange Commission" title="Working with Key Organizations"/>
          <p:cNvPicPr>
            <a:picLocks noChangeAspect="1"/>
          </p:cNvPicPr>
          <p:nvPr/>
        </p:nvPicPr>
        <p:blipFill>
          <a:blip r:embed="rId11"/>
          <a:stretch>
            <a:fillRect/>
          </a:stretch>
        </p:blipFill>
        <p:spPr>
          <a:xfrm>
            <a:off x="3171278" y="1921720"/>
            <a:ext cx="1280160" cy="1280160"/>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4855" y="4669162"/>
            <a:ext cx="1554480" cy="1559657"/>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04613" y="4650534"/>
            <a:ext cx="1554480" cy="1522096"/>
          </a:xfrm>
          <a:prstGeom prst="rect">
            <a:avLst/>
          </a:prstGeom>
        </p:spPr>
      </p:pic>
      <p:pic>
        <p:nvPicPr>
          <p:cNvPr id="1028" name="Picture 4" descr="https://upload.wikimedia.org/wikipedia/en/0/0e/US-DeptOfVeteransAffairs-Seal-Lar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42685" y="1830280"/>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dcma.hra.foh.hhs.gov/Library/Images/yolt5sk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7673" y="1219200"/>
            <a:ext cx="2048256"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022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92162"/>
          </a:xfrm>
        </p:spPr>
        <p:txBody>
          <a:bodyPr/>
          <a:lstStyle/>
          <a:p>
            <a:pPr algn="ctr"/>
            <a:r>
              <a:rPr lang="en-US" sz="2400" dirty="0" smtClean="0"/>
              <a:t>Discover Access: Extending SharePoint’s More Accessible Mode</a:t>
            </a:r>
            <a:endParaRPr lang="en-US" sz="2400" dirty="0"/>
          </a:p>
        </p:txBody>
      </p:sp>
      <p:pic>
        <p:nvPicPr>
          <p:cNvPr id="5122" name="Picture 2" descr="C:\Users\ncoyledean\AppData\Local\Microsoft\Windows\Temporary Internet Files\Content.IE5\VT5JV8DU\MC900432658[1].png"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48" y="135374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ncoyledean\AppData\Local\Microsoft\Windows\Temporary Internet Files\Content.IE5\VT5JV8DU\MC900432658[1].png"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48" y="19050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ncoyledean\AppData\Local\Microsoft\Windows\Temporary Internet Files\Content.IE5\VT5JV8DU\MC900432658[1].png"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48" y="24384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ncoyledean\AppData\Local\Microsoft\Windows\Temporary Internet Files\Content.IE5\VT5JV8DU\MC900432658[1].png"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48" y="30480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ncoyledean\AppData\Local\Microsoft\Windows\Temporary Internet Files\Content.IE5\VT5JV8DU\MC900432658[1].png"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750" y="38862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ncoyledean\AppData\Local\Microsoft\Windows\Temporary Internet Files\Content.IE5\VT5JV8DU\MC900432658[1].png"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750" y="4812506"/>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ncoyledean\AppData\Local\Microsoft\Windows\Temporary Internet Files\Content.IE5\VT5JV8DU\MC900432658[1].png"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750" y="5342320"/>
            <a:ext cx="369094" cy="3690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985428687"/>
              </p:ext>
            </p:extLst>
          </p:nvPr>
        </p:nvGraphicFramePr>
        <p:xfrm>
          <a:off x="0" y="1066800"/>
          <a:ext cx="8880475" cy="12165013"/>
        </p:xfrm>
        <a:graphic>
          <a:graphicData uri="http://schemas.openxmlformats.org/presentationml/2006/ole">
            <mc:AlternateContent xmlns:mc="http://schemas.openxmlformats.org/markup-compatibility/2006">
              <mc:Choice xmlns:v="urn:schemas-microsoft-com:vml" Requires="v">
                <p:oleObj spid="_x0000_s10307" name="Document" r:id="rId6" imgW="5952018" imgH="8133158" progId="Word.Document.12">
                  <p:embed/>
                </p:oleObj>
              </mc:Choice>
              <mc:Fallback>
                <p:oleObj name="Document" r:id="rId6" imgW="5952018" imgH="8133158" progId="Word.Document.12">
                  <p:embed/>
                  <p:pic>
                    <p:nvPicPr>
                      <p:cNvPr id="0" name=""/>
                      <p:cNvPicPr/>
                      <p:nvPr/>
                    </p:nvPicPr>
                    <p:blipFill>
                      <a:blip r:embed="rId7"/>
                      <a:stretch>
                        <a:fillRect/>
                      </a:stretch>
                    </p:blipFill>
                    <p:spPr>
                      <a:xfrm>
                        <a:off x="0" y="1066800"/>
                        <a:ext cx="8880475" cy="12165013"/>
                      </a:xfrm>
                      <a:prstGeom prst="rect">
                        <a:avLst/>
                      </a:prstGeom>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93335146"/>
              </p:ext>
            </p:extLst>
          </p:nvPr>
        </p:nvGraphicFramePr>
        <p:xfrm>
          <a:off x="973136" y="1524000"/>
          <a:ext cx="7180264" cy="4770841"/>
        </p:xfrm>
        <a:graphic>
          <a:graphicData uri="http://schemas.openxmlformats.org/drawingml/2006/table">
            <a:tbl>
              <a:tblPr firstRow="1" firstCol="1" lastRow="1" lastCol="1" bandRow="1" bandCol="1"/>
              <a:tblGrid>
                <a:gridCol w="3756714"/>
                <a:gridCol w="1676233"/>
                <a:gridCol w="1747317"/>
              </a:tblGrid>
              <a:tr h="590655">
                <a:tc>
                  <a:txBody>
                    <a:bodyPr/>
                    <a:lstStyle/>
                    <a:p>
                      <a:pPr marL="0" marR="0">
                        <a:lnSpc>
                          <a:spcPts val="850"/>
                        </a:lnSpc>
                        <a:spcBef>
                          <a:spcPts val="4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1200" b="1" spc="10" dirty="0">
                          <a:solidFill>
                            <a:srgbClr val="FFFFFF"/>
                          </a:solidFill>
                          <a:effectLst/>
                          <a:latin typeface="Futura Heavy"/>
                          <a:ea typeface="Futura Heavy"/>
                          <a:cs typeface="Futura Heavy"/>
                        </a:rPr>
                        <a:t>F</a:t>
                      </a:r>
                      <a:r>
                        <a:rPr lang="en-US" sz="1200" b="1" spc="35" dirty="0">
                          <a:solidFill>
                            <a:srgbClr val="FFFFFF"/>
                          </a:solidFill>
                          <a:effectLst/>
                          <a:latin typeface="Futura Heavy"/>
                          <a:ea typeface="Futura Heavy"/>
                          <a:cs typeface="Futura Heavy"/>
                        </a:rPr>
                        <a:t>e</a:t>
                      </a:r>
                      <a:r>
                        <a:rPr lang="en-US" sz="1200" b="1" spc="25" dirty="0">
                          <a:solidFill>
                            <a:srgbClr val="FFFFFF"/>
                          </a:solidFill>
                          <a:effectLst/>
                          <a:latin typeface="Futura Heavy"/>
                          <a:ea typeface="Futura Heavy"/>
                          <a:cs typeface="Futura Heavy"/>
                        </a:rPr>
                        <a:t>a</a:t>
                      </a:r>
                      <a:r>
                        <a:rPr lang="en-US" sz="1200" b="1" spc="35" dirty="0">
                          <a:solidFill>
                            <a:srgbClr val="FFFFFF"/>
                          </a:solidFill>
                          <a:effectLst/>
                          <a:latin typeface="Futura Heavy"/>
                          <a:ea typeface="Futura Heavy"/>
                          <a:cs typeface="Futura Heavy"/>
                        </a:rPr>
                        <a:t>t</a:t>
                      </a:r>
                      <a:r>
                        <a:rPr lang="en-US" sz="1200" b="1" spc="25" dirty="0">
                          <a:solidFill>
                            <a:srgbClr val="FFFFFF"/>
                          </a:solidFill>
                          <a:effectLst/>
                          <a:latin typeface="Futura Heavy"/>
                          <a:ea typeface="Futura Heavy"/>
                          <a:cs typeface="Futura Heavy"/>
                        </a:rPr>
                        <a:t>u</a:t>
                      </a:r>
                      <a:r>
                        <a:rPr lang="en-US" sz="1200" b="1" spc="30" dirty="0">
                          <a:solidFill>
                            <a:srgbClr val="FFFFFF"/>
                          </a:solidFill>
                          <a:effectLst/>
                          <a:latin typeface="Futura Heavy"/>
                          <a:ea typeface="Futura Heavy"/>
                          <a:cs typeface="Futura Heavy"/>
                        </a:rPr>
                        <a:t>r</a:t>
                      </a:r>
                      <a:r>
                        <a:rPr lang="en-US" sz="1200" b="1" dirty="0">
                          <a:solidFill>
                            <a:srgbClr val="FFFFFF"/>
                          </a:solidFill>
                          <a:effectLst/>
                          <a:latin typeface="Futura Heavy"/>
                          <a:ea typeface="Futura Heavy"/>
                          <a:cs typeface="Futura Heavy"/>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solidFill>
                      <a:srgbClr val="035CA9"/>
                    </a:solidFill>
                  </a:tcPr>
                </a:tc>
                <a:tc>
                  <a:txBody>
                    <a:bodyPr/>
                    <a:lstStyle/>
                    <a:p>
                      <a:pPr marL="149225" marR="0">
                        <a:lnSpc>
                          <a:spcPct val="115000"/>
                        </a:lnSpc>
                        <a:spcBef>
                          <a:spcPts val="190"/>
                        </a:spcBef>
                        <a:spcAft>
                          <a:spcPts val="0"/>
                        </a:spcAft>
                      </a:pPr>
                      <a:r>
                        <a:rPr lang="en-US" sz="1200" b="1" spc="30">
                          <a:solidFill>
                            <a:srgbClr val="FFFFFF"/>
                          </a:solidFill>
                          <a:effectLst/>
                          <a:latin typeface="Futura Heavy"/>
                          <a:ea typeface="Futura Heavy"/>
                          <a:cs typeface="Futura Heavy"/>
                        </a:rPr>
                        <a:t>Sh</a:t>
                      </a:r>
                      <a:r>
                        <a:rPr lang="en-US" sz="1200" b="1" spc="25">
                          <a:solidFill>
                            <a:srgbClr val="FFFFFF"/>
                          </a:solidFill>
                          <a:effectLst/>
                          <a:latin typeface="Futura Heavy"/>
                          <a:ea typeface="Futura Heavy"/>
                          <a:cs typeface="Futura Heavy"/>
                        </a:rPr>
                        <a:t>a</a:t>
                      </a:r>
                      <a:r>
                        <a:rPr lang="en-US" sz="1200" b="1" spc="30">
                          <a:solidFill>
                            <a:srgbClr val="FFFFFF"/>
                          </a:solidFill>
                          <a:effectLst/>
                          <a:latin typeface="Futura Heavy"/>
                          <a:ea typeface="Futura Heavy"/>
                          <a:cs typeface="Futura Heavy"/>
                        </a:rPr>
                        <a:t>r</a:t>
                      </a:r>
                      <a:r>
                        <a:rPr lang="en-US" sz="1200" b="1" spc="35">
                          <a:solidFill>
                            <a:srgbClr val="FFFFFF"/>
                          </a:solidFill>
                          <a:effectLst/>
                          <a:latin typeface="Futura Heavy"/>
                          <a:ea typeface="Futura Heavy"/>
                          <a:cs typeface="Futura Heavy"/>
                        </a:rPr>
                        <a:t>e</a:t>
                      </a:r>
                      <a:r>
                        <a:rPr lang="en-US" sz="1200" b="1" spc="5">
                          <a:solidFill>
                            <a:srgbClr val="FFFFFF"/>
                          </a:solidFill>
                          <a:effectLst/>
                          <a:latin typeface="Futura Heavy"/>
                          <a:ea typeface="Futura Heavy"/>
                          <a:cs typeface="Futura Heavy"/>
                        </a:rPr>
                        <a:t>P</a:t>
                      </a:r>
                      <a:r>
                        <a:rPr lang="en-US" sz="1200" b="1" spc="20">
                          <a:solidFill>
                            <a:srgbClr val="FFFFFF"/>
                          </a:solidFill>
                          <a:effectLst/>
                          <a:latin typeface="Futura Heavy"/>
                          <a:ea typeface="Futura Heavy"/>
                          <a:cs typeface="Futura Heavy"/>
                        </a:rPr>
                        <a:t>oin</a:t>
                      </a:r>
                      <a:r>
                        <a:rPr lang="en-US" sz="1200" b="1">
                          <a:solidFill>
                            <a:srgbClr val="FFFFFF"/>
                          </a:solidFill>
                          <a:effectLst/>
                          <a:latin typeface="Futura Heavy"/>
                          <a:ea typeface="Futura Heavy"/>
                          <a:cs typeface="Futura Heavy"/>
                        </a:rPr>
                        <a:t>t</a:t>
                      </a:r>
                      <a:r>
                        <a:rPr lang="en-US" sz="1200" b="1" spc="70">
                          <a:solidFill>
                            <a:srgbClr val="FFFFFF"/>
                          </a:solidFill>
                          <a:effectLst/>
                          <a:latin typeface="Futura Heavy"/>
                          <a:ea typeface="Futura Heavy"/>
                          <a:cs typeface="Futura Heavy"/>
                        </a:rPr>
                        <a:t> </a:t>
                      </a:r>
                      <a:r>
                        <a:rPr lang="en-US" sz="1200" b="1" spc="-15">
                          <a:solidFill>
                            <a:srgbClr val="FFFFFF"/>
                          </a:solidFill>
                          <a:effectLst/>
                          <a:latin typeface="Futura Heavy"/>
                          <a:ea typeface="Futura Heavy"/>
                          <a:cs typeface="Futura Heavy"/>
                        </a:rPr>
                        <a:t>“</a:t>
                      </a:r>
                      <a:r>
                        <a:rPr lang="en-US" sz="1200" b="1" spc="40">
                          <a:solidFill>
                            <a:srgbClr val="FFFFFF"/>
                          </a:solidFill>
                          <a:effectLst/>
                          <a:latin typeface="Futura Heavy"/>
                          <a:ea typeface="Futura Heavy"/>
                          <a:cs typeface="Futura Heavy"/>
                        </a:rPr>
                        <a:t>M</a:t>
                      </a:r>
                      <a:r>
                        <a:rPr lang="en-US" sz="1200" b="1" spc="30">
                          <a:solidFill>
                            <a:srgbClr val="FFFFFF"/>
                          </a:solidFill>
                          <a:effectLst/>
                          <a:latin typeface="Futura Heavy"/>
                          <a:ea typeface="Futura Heavy"/>
                          <a:cs typeface="Futura Heavy"/>
                        </a:rPr>
                        <a:t>or</a:t>
                      </a:r>
                      <a:r>
                        <a:rPr lang="en-US" sz="1200" b="1">
                          <a:solidFill>
                            <a:srgbClr val="FFFFFF"/>
                          </a:solidFill>
                          <a:effectLst/>
                          <a:latin typeface="Futura Heavy"/>
                          <a:ea typeface="Futura Heavy"/>
                          <a:cs typeface="Futura Heavy"/>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51765" marR="0">
                        <a:lnSpc>
                          <a:spcPts val="1400"/>
                        </a:lnSpc>
                        <a:spcBef>
                          <a:spcPts val="0"/>
                        </a:spcBef>
                        <a:spcAft>
                          <a:spcPts val="0"/>
                        </a:spcAft>
                      </a:pPr>
                      <a:r>
                        <a:rPr lang="en-US" sz="1200" b="1" spc="20">
                          <a:solidFill>
                            <a:srgbClr val="FFFFFF"/>
                          </a:solidFill>
                          <a:effectLst/>
                          <a:latin typeface="Futura Heavy"/>
                          <a:ea typeface="Futura Heavy"/>
                          <a:cs typeface="Futura Heavy"/>
                        </a:rPr>
                        <a:t>A</a:t>
                      </a:r>
                      <a:r>
                        <a:rPr lang="en-US" sz="1200" b="1" spc="25">
                          <a:solidFill>
                            <a:srgbClr val="FFFFFF"/>
                          </a:solidFill>
                          <a:effectLst/>
                          <a:latin typeface="Futura Heavy"/>
                          <a:ea typeface="Futura Heavy"/>
                          <a:cs typeface="Futura Heavy"/>
                        </a:rPr>
                        <a:t>cc</a:t>
                      </a:r>
                      <a:r>
                        <a:rPr lang="en-US" sz="1200" b="1" spc="20">
                          <a:solidFill>
                            <a:srgbClr val="FFFFFF"/>
                          </a:solidFill>
                          <a:effectLst/>
                          <a:latin typeface="Futura Heavy"/>
                          <a:ea typeface="Futura Heavy"/>
                          <a:cs typeface="Futura Heavy"/>
                        </a:rPr>
                        <a:t>es</a:t>
                      </a:r>
                      <a:r>
                        <a:rPr lang="en-US" sz="1200" b="1" spc="15">
                          <a:solidFill>
                            <a:srgbClr val="FFFFFF"/>
                          </a:solidFill>
                          <a:effectLst/>
                          <a:latin typeface="Futura Heavy"/>
                          <a:ea typeface="Futura Heavy"/>
                          <a:cs typeface="Futura Heavy"/>
                        </a:rPr>
                        <a:t>s</a:t>
                      </a:r>
                      <a:r>
                        <a:rPr lang="en-US" sz="1200" b="1" spc="20">
                          <a:solidFill>
                            <a:srgbClr val="FFFFFF"/>
                          </a:solidFill>
                          <a:effectLst/>
                          <a:latin typeface="Futura Heavy"/>
                          <a:ea typeface="Futura Heavy"/>
                          <a:cs typeface="Futura Heavy"/>
                        </a:rPr>
                        <a:t>i</a:t>
                      </a:r>
                      <a:r>
                        <a:rPr lang="en-US" sz="1200" b="1" spc="30">
                          <a:solidFill>
                            <a:srgbClr val="FFFFFF"/>
                          </a:solidFill>
                          <a:effectLst/>
                          <a:latin typeface="Futura Heavy"/>
                          <a:ea typeface="Futura Heavy"/>
                          <a:cs typeface="Futura Heavy"/>
                        </a:rPr>
                        <a:t>bl</a:t>
                      </a:r>
                      <a:r>
                        <a:rPr lang="en-US" sz="1200" b="1">
                          <a:solidFill>
                            <a:srgbClr val="FFFFFF"/>
                          </a:solidFill>
                          <a:effectLst/>
                          <a:latin typeface="Futura Heavy"/>
                          <a:ea typeface="Futura Heavy"/>
                          <a:cs typeface="Futura Heavy"/>
                        </a:rPr>
                        <a:t>e</a:t>
                      </a:r>
                      <a:r>
                        <a:rPr lang="en-US" sz="1200" b="1" spc="70">
                          <a:solidFill>
                            <a:srgbClr val="FFFFFF"/>
                          </a:solidFill>
                          <a:effectLst/>
                          <a:latin typeface="Futura Heavy"/>
                          <a:ea typeface="Futura Heavy"/>
                          <a:cs typeface="Futura Heavy"/>
                        </a:rPr>
                        <a:t> </a:t>
                      </a:r>
                      <a:r>
                        <a:rPr lang="en-US" sz="1200" b="1" spc="40">
                          <a:solidFill>
                            <a:srgbClr val="FFFFFF"/>
                          </a:solidFill>
                          <a:effectLst/>
                          <a:latin typeface="Futura Heavy"/>
                          <a:ea typeface="Futura Heavy"/>
                          <a:cs typeface="Futura Heavy"/>
                        </a:rPr>
                        <a:t>M</a:t>
                      </a:r>
                      <a:r>
                        <a:rPr lang="en-US" sz="1200" b="1" spc="35">
                          <a:solidFill>
                            <a:srgbClr val="FFFFFF"/>
                          </a:solidFill>
                          <a:effectLst/>
                          <a:latin typeface="Futura Heavy"/>
                          <a:ea typeface="Futura Heavy"/>
                          <a:cs typeface="Futura Heavy"/>
                        </a:rPr>
                        <a:t>o</a:t>
                      </a:r>
                      <a:r>
                        <a:rPr lang="en-US" sz="1200" b="1" spc="30">
                          <a:solidFill>
                            <a:srgbClr val="FFFFFF"/>
                          </a:solidFill>
                          <a:effectLst/>
                          <a:latin typeface="Futura Heavy"/>
                          <a:ea typeface="Futura Heavy"/>
                          <a:cs typeface="Futura Heavy"/>
                        </a:rPr>
                        <a:t>d</a:t>
                      </a:r>
                      <a:r>
                        <a:rPr lang="en-US" sz="1200" b="1">
                          <a:solidFill>
                            <a:srgbClr val="FFFFFF"/>
                          </a:solidFill>
                          <a:effectLst/>
                          <a:latin typeface="Futura Heavy"/>
                          <a:ea typeface="Futura Heavy"/>
                          <a:cs typeface="Futura Heavy"/>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solidFill>
                      <a:srgbClr val="035CA9"/>
                    </a:solidFill>
                  </a:tcPr>
                </a:tc>
                <a:tc>
                  <a:txBody>
                    <a:bodyPr/>
                    <a:lstStyle/>
                    <a:p>
                      <a:pPr marL="207010" marR="194945" algn="ctr">
                        <a:lnSpc>
                          <a:spcPct val="115000"/>
                        </a:lnSpc>
                        <a:spcBef>
                          <a:spcPts val="190"/>
                        </a:spcBef>
                        <a:spcAft>
                          <a:spcPts val="0"/>
                        </a:spcAft>
                      </a:pPr>
                      <a:r>
                        <a:rPr lang="en-US" sz="1200" b="1" spc="25" dirty="0" smtClean="0">
                          <a:solidFill>
                            <a:srgbClr val="FFFFFF"/>
                          </a:solidFill>
                          <a:effectLst/>
                          <a:latin typeface="Futura Heavy"/>
                          <a:ea typeface="Futura Heavy"/>
                          <a:cs typeface="Futura Heavy"/>
                        </a:rPr>
                        <a:t>D</a:t>
                      </a:r>
                      <a:r>
                        <a:rPr lang="en-US" sz="1200" b="1" spc="15" dirty="0" smtClean="0">
                          <a:solidFill>
                            <a:srgbClr val="FFFFFF"/>
                          </a:solidFill>
                          <a:effectLst/>
                          <a:latin typeface="Futura Heavy"/>
                          <a:ea typeface="Futura Heavy"/>
                          <a:cs typeface="Futura Heavy"/>
                        </a:rPr>
                        <a:t>i</a:t>
                      </a:r>
                      <a:r>
                        <a:rPr lang="en-US" sz="1200" b="1" spc="30" dirty="0" smtClean="0">
                          <a:solidFill>
                            <a:srgbClr val="FFFFFF"/>
                          </a:solidFill>
                          <a:effectLst/>
                          <a:latin typeface="Futura Heavy"/>
                          <a:ea typeface="Futura Heavy"/>
                          <a:cs typeface="Futura Heavy"/>
                        </a:rPr>
                        <a:t>s</a:t>
                      </a:r>
                      <a:r>
                        <a:rPr lang="en-US" sz="1200" b="1" spc="25" dirty="0" smtClean="0">
                          <a:solidFill>
                            <a:srgbClr val="FFFFFF"/>
                          </a:solidFill>
                          <a:effectLst/>
                          <a:latin typeface="Futura Heavy"/>
                          <a:ea typeface="Futura Heavy"/>
                          <a:cs typeface="Futura Heavy"/>
                        </a:rPr>
                        <a:t>c</a:t>
                      </a:r>
                      <a:r>
                        <a:rPr lang="en-US" sz="1200" b="1" spc="15" dirty="0" smtClean="0">
                          <a:solidFill>
                            <a:srgbClr val="FFFFFF"/>
                          </a:solidFill>
                          <a:effectLst/>
                          <a:latin typeface="Futura Heavy"/>
                          <a:ea typeface="Futura Heavy"/>
                          <a:cs typeface="Futura Heavy"/>
                        </a:rPr>
                        <a:t>ov</a:t>
                      </a:r>
                      <a:r>
                        <a:rPr lang="en-US" sz="1200" b="1" spc="30" dirty="0" smtClean="0">
                          <a:solidFill>
                            <a:srgbClr val="FFFFFF"/>
                          </a:solidFill>
                          <a:effectLst/>
                          <a:latin typeface="Futura Heavy"/>
                          <a:ea typeface="Futura Heavy"/>
                          <a:cs typeface="Futura Heavy"/>
                        </a:rPr>
                        <a:t>e</a:t>
                      </a:r>
                      <a:r>
                        <a:rPr lang="en-US" sz="1200" b="1" dirty="0" smtClean="0">
                          <a:solidFill>
                            <a:srgbClr val="FFFFFF"/>
                          </a:solidFill>
                          <a:effectLst/>
                          <a:latin typeface="Futura Heavy"/>
                          <a:ea typeface="Futura Heavy"/>
                          <a:cs typeface="Futura Heavy"/>
                        </a:rPr>
                        <a:t>r</a:t>
                      </a:r>
                      <a:r>
                        <a:rPr lang="en-US" sz="1200" b="1" spc="70" dirty="0" smtClean="0">
                          <a:solidFill>
                            <a:srgbClr val="FFFFFF"/>
                          </a:solidFill>
                          <a:effectLst/>
                          <a:latin typeface="Futura Heavy"/>
                          <a:ea typeface="Futura Heavy"/>
                          <a:cs typeface="Futura Heavy"/>
                        </a:rPr>
                        <a:t> Access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1605" marR="129540" algn="ctr">
                        <a:lnSpc>
                          <a:spcPts val="1400"/>
                        </a:lnSpc>
                        <a:spcBef>
                          <a:spcPts val="0"/>
                        </a:spcBef>
                        <a:spcAft>
                          <a:spcPts val="0"/>
                        </a:spcAft>
                      </a:pPr>
                      <a:r>
                        <a:rPr lang="en-US" sz="1200" b="1" spc="15" dirty="0">
                          <a:solidFill>
                            <a:srgbClr val="FFFFFF"/>
                          </a:solidFill>
                          <a:effectLst/>
                          <a:latin typeface="Futura Heavy"/>
                          <a:ea typeface="Futura Heavy"/>
                          <a:cs typeface="Futura Heavy"/>
                        </a:rPr>
                        <a:t>U</a:t>
                      </a:r>
                      <a:r>
                        <a:rPr lang="en-US" sz="1200" b="1" spc="30" dirty="0">
                          <a:solidFill>
                            <a:srgbClr val="FFFFFF"/>
                          </a:solidFill>
                          <a:effectLst/>
                          <a:latin typeface="Futura Heavy"/>
                          <a:ea typeface="Futura Heavy"/>
                          <a:cs typeface="Futura Heavy"/>
                        </a:rPr>
                        <a:t>s</a:t>
                      </a:r>
                      <a:r>
                        <a:rPr lang="en-US" sz="1200" b="1" spc="25" dirty="0">
                          <a:solidFill>
                            <a:srgbClr val="FFFFFF"/>
                          </a:solidFill>
                          <a:effectLst/>
                          <a:latin typeface="Futura Heavy"/>
                          <a:ea typeface="Futura Heavy"/>
                          <a:cs typeface="Futura Heavy"/>
                        </a:rPr>
                        <a:t>ab</a:t>
                      </a:r>
                      <a:r>
                        <a:rPr lang="en-US" sz="1200" b="1" spc="20" dirty="0">
                          <a:solidFill>
                            <a:srgbClr val="FFFFFF"/>
                          </a:solidFill>
                          <a:effectLst/>
                          <a:latin typeface="Futura Heavy"/>
                          <a:ea typeface="Futura Heavy"/>
                          <a:cs typeface="Futura Heavy"/>
                        </a:rPr>
                        <a:t>ili</a:t>
                      </a:r>
                      <a:r>
                        <a:rPr lang="en-US" sz="1200" b="1" spc="75" dirty="0">
                          <a:solidFill>
                            <a:srgbClr val="FFFFFF"/>
                          </a:solidFill>
                          <a:effectLst/>
                          <a:latin typeface="Futura Heavy"/>
                          <a:ea typeface="Futura Heavy"/>
                          <a:cs typeface="Futura Heavy"/>
                        </a:rPr>
                        <a:t>t</a:t>
                      </a:r>
                      <a:r>
                        <a:rPr lang="en-US" sz="1200" b="1" dirty="0">
                          <a:solidFill>
                            <a:srgbClr val="FFFFFF"/>
                          </a:solidFill>
                          <a:effectLst/>
                          <a:latin typeface="Futura Heavy"/>
                          <a:ea typeface="Futura Heavy"/>
                          <a:cs typeface="Futura Heavy"/>
                        </a:rPr>
                        <a:t>y</a:t>
                      </a:r>
                      <a:r>
                        <a:rPr lang="en-US" sz="1200" b="1" spc="70" dirty="0">
                          <a:solidFill>
                            <a:srgbClr val="FFFFFF"/>
                          </a:solidFill>
                          <a:effectLst/>
                          <a:latin typeface="Futura Heavy"/>
                          <a:ea typeface="Futura Heavy"/>
                          <a:cs typeface="Futura Heavy"/>
                        </a:rPr>
                        <a:t> </a:t>
                      </a:r>
                      <a:r>
                        <a:rPr lang="en-US" sz="1200" b="1" spc="40" dirty="0">
                          <a:solidFill>
                            <a:srgbClr val="FFFFFF"/>
                          </a:solidFill>
                          <a:effectLst/>
                          <a:latin typeface="Futura Heavy"/>
                          <a:ea typeface="Futura Heavy"/>
                          <a:cs typeface="Futura Heavy"/>
                        </a:rPr>
                        <a:t>M</a:t>
                      </a:r>
                      <a:r>
                        <a:rPr lang="en-US" sz="1200" b="1" spc="35" dirty="0">
                          <a:solidFill>
                            <a:srgbClr val="FFFFFF"/>
                          </a:solidFill>
                          <a:effectLst/>
                          <a:latin typeface="Futura Heavy"/>
                          <a:ea typeface="Futura Heavy"/>
                          <a:cs typeface="Futura Heavy"/>
                        </a:rPr>
                        <a:t>o</a:t>
                      </a:r>
                      <a:r>
                        <a:rPr lang="en-US" sz="1200" b="1" spc="30" dirty="0">
                          <a:solidFill>
                            <a:srgbClr val="FFFFFF"/>
                          </a:solidFill>
                          <a:effectLst/>
                          <a:latin typeface="Futura Heavy"/>
                          <a:ea typeface="Futura Heavy"/>
                          <a:cs typeface="Futura Heavy"/>
                        </a:rPr>
                        <a:t>d</a:t>
                      </a:r>
                      <a:r>
                        <a:rPr lang="en-US" sz="1200" b="1" dirty="0">
                          <a:solidFill>
                            <a:srgbClr val="FFFFFF"/>
                          </a:solidFill>
                          <a:effectLst/>
                          <a:latin typeface="Futura Heavy"/>
                          <a:ea typeface="Futura Heavy"/>
                          <a:cs typeface="Futura Heavy"/>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solidFill>
                      <a:srgbClr val="035CA9"/>
                    </a:solidFill>
                  </a:tcPr>
                </a:tc>
              </a:tr>
              <a:tr h="310824">
                <a:tc>
                  <a:txBody>
                    <a:bodyPr/>
                    <a:lstStyle/>
                    <a:p>
                      <a:pPr marL="0" marR="0">
                        <a:lnSpc>
                          <a:spcPts val="500"/>
                        </a:lnSpc>
                        <a:spcBef>
                          <a:spcPts val="25"/>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a:solidFill>
                            <a:srgbClr val="231F20"/>
                          </a:solidFill>
                          <a:effectLst/>
                          <a:latin typeface="Futura-Book"/>
                          <a:ea typeface="Futura-Book"/>
                          <a:cs typeface="Futura-Book"/>
                        </a:rPr>
                        <a:t>A</a:t>
                      </a:r>
                      <a:r>
                        <a:rPr lang="en-US" sz="900" spc="10">
                          <a:solidFill>
                            <a:srgbClr val="231F20"/>
                          </a:solidFill>
                          <a:effectLst/>
                          <a:latin typeface="Futura-Book"/>
                          <a:ea typeface="Futura-Book"/>
                          <a:cs typeface="Futura-Book"/>
                        </a:rPr>
                        <a:t>cce</a:t>
                      </a:r>
                      <a:r>
                        <a:rPr lang="en-US" sz="900" spc="5">
                          <a:solidFill>
                            <a:srgbClr val="231F20"/>
                          </a:solidFill>
                          <a:effectLst/>
                          <a:latin typeface="Futura-Book"/>
                          <a:ea typeface="Futura-Book"/>
                          <a:cs typeface="Futura-Book"/>
                        </a:rPr>
                        <a:t>s</a:t>
                      </a:r>
                      <a:r>
                        <a:rPr lang="en-US" sz="900" spc="-5">
                          <a:solidFill>
                            <a:srgbClr val="231F20"/>
                          </a:solidFill>
                          <a:effectLst/>
                          <a:latin typeface="Futura-Book"/>
                          <a:ea typeface="Futura-Book"/>
                          <a:cs typeface="Futura-Book"/>
                        </a:rPr>
                        <a:t>si</a:t>
                      </a:r>
                      <a:r>
                        <a:rPr lang="en-US" sz="900" spc="5">
                          <a:solidFill>
                            <a:srgbClr val="231F20"/>
                          </a:solidFill>
                          <a:effectLst/>
                          <a:latin typeface="Futura-Book"/>
                          <a:ea typeface="Futura-Book"/>
                          <a:cs typeface="Futura-Book"/>
                        </a:rPr>
                        <a:t>b</a:t>
                      </a:r>
                      <a:r>
                        <a:rPr lang="en-US" sz="900" spc="10">
                          <a:solidFill>
                            <a:srgbClr val="231F20"/>
                          </a:solidFill>
                          <a:effectLst/>
                          <a:latin typeface="Futura-Book"/>
                          <a:ea typeface="Futura-Book"/>
                          <a:cs typeface="Futura-Book"/>
                        </a:rPr>
                        <a:t>l</a:t>
                      </a:r>
                      <a:r>
                        <a:rPr lang="en-US" sz="900">
                          <a:solidFill>
                            <a:srgbClr val="231F20"/>
                          </a:solidFill>
                          <a:effectLst/>
                          <a:latin typeface="Futura-Book"/>
                          <a:ea typeface="Futura-Book"/>
                          <a:cs typeface="Futura-Book"/>
                        </a:rPr>
                        <a:t>e </a:t>
                      </a:r>
                      <a:r>
                        <a:rPr lang="en-US" sz="900" spc="5">
                          <a:solidFill>
                            <a:srgbClr val="231F20"/>
                          </a:solidFill>
                          <a:effectLst/>
                          <a:latin typeface="Futura-Book"/>
                          <a:ea typeface="Futura-Book"/>
                          <a:cs typeface="Futura-Book"/>
                        </a:rPr>
                        <a:t>B</a:t>
                      </a:r>
                      <a:r>
                        <a:rPr lang="en-US" sz="900" spc="-10">
                          <a:solidFill>
                            <a:srgbClr val="231F20"/>
                          </a:solidFill>
                          <a:effectLst/>
                          <a:latin typeface="Futura-Book"/>
                          <a:ea typeface="Futura-Book"/>
                          <a:cs typeface="Futura-Book"/>
                        </a:rPr>
                        <a:t>r</a:t>
                      </a:r>
                      <a:r>
                        <a:rPr lang="en-US" sz="900" spc="10">
                          <a:solidFill>
                            <a:srgbClr val="231F20"/>
                          </a:solidFill>
                          <a:effectLst/>
                          <a:latin typeface="Futura-Book"/>
                          <a:ea typeface="Futura-Book"/>
                          <a:cs typeface="Futura-Book"/>
                        </a:rPr>
                        <a:t>e</a:t>
                      </a:r>
                      <a:r>
                        <a:rPr lang="en-US" sz="900" spc="5">
                          <a:solidFill>
                            <a:srgbClr val="231F20"/>
                          </a:solidFill>
                          <a:effectLst/>
                          <a:latin typeface="Futura-Book"/>
                          <a:ea typeface="Futura-Book"/>
                          <a:cs typeface="Futura-Book"/>
                        </a:rPr>
                        <a:t>a</a:t>
                      </a:r>
                      <a:r>
                        <a:rPr lang="en-US" sz="900" spc="10">
                          <a:solidFill>
                            <a:srgbClr val="231F20"/>
                          </a:solidFill>
                          <a:effectLst/>
                          <a:latin typeface="Futura-Book"/>
                          <a:ea typeface="Futura-Book"/>
                          <a:cs typeface="Futura-Book"/>
                        </a:rPr>
                        <a:t>dc</a:t>
                      </a:r>
                      <a:r>
                        <a:rPr lang="en-US" sz="900" spc="5">
                          <a:solidFill>
                            <a:srgbClr val="231F20"/>
                          </a:solidFill>
                          <a:effectLst/>
                          <a:latin typeface="Futura-Book"/>
                          <a:ea typeface="Futura-Book"/>
                          <a:cs typeface="Futura-Book"/>
                        </a:rPr>
                        <a:t>r</a:t>
                      </a:r>
                      <a:r>
                        <a:rPr lang="en-US" sz="900">
                          <a:solidFill>
                            <a:srgbClr val="231F20"/>
                          </a:solidFill>
                          <a:effectLst/>
                          <a:latin typeface="Futura-Book"/>
                          <a:ea typeface="Futura-Book"/>
                          <a:cs typeface="Futura-Book"/>
                        </a:rPr>
                        <a:t>umb </a:t>
                      </a:r>
                      <a:r>
                        <a:rPr lang="en-US" sz="900" spc="-40">
                          <a:solidFill>
                            <a:srgbClr val="231F20"/>
                          </a:solidFill>
                          <a:effectLst/>
                          <a:latin typeface="Futura-Book"/>
                          <a:ea typeface="Futura-Book"/>
                          <a:cs typeface="Futura-Book"/>
                        </a:rPr>
                        <a:t>T</a:t>
                      </a:r>
                      <a:r>
                        <a:rPr lang="en-US" sz="900" spc="-10">
                          <a:solidFill>
                            <a:srgbClr val="231F20"/>
                          </a:solidFill>
                          <a:effectLst/>
                          <a:latin typeface="Futura-Book"/>
                          <a:ea typeface="Futura-Book"/>
                          <a:cs typeface="Futura-Book"/>
                        </a:rPr>
                        <a:t>r</a:t>
                      </a:r>
                      <a:r>
                        <a:rPr lang="en-US" sz="900" spc="-5">
                          <a:solidFill>
                            <a:srgbClr val="231F20"/>
                          </a:solidFill>
                          <a:effectLst/>
                          <a:latin typeface="Futura-Book"/>
                          <a:ea typeface="Futura-Book"/>
                          <a:cs typeface="Futura-Book"/>
                        </a:rPr>
                        <a:t>ai</a:t>
                      </a:r>
                      <a:r>
                        <a:rPr lang="en-US" sz="900">
                          <a:solidFill>
                            <a:srgbClr val="231F20"/>
                          </a:solidFill>
                          <a:effectLst/>
                          <a:latin typeface="Futura-Book"/>
                          <a:ea typeface="Futura-Book"/>
                          <a:cs typeface="Futura-Book"/>
                        </a:rPr>
                        <a:t>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smtClean="0">
                          <a:solidFill>
                            <a:srgbClr val="FF0000"/>
                          </a:solidFill>
                          <a:effectLst/>
                          <a:latin typeface="Zapf Dingbats"/>
                          <a:ea typeface="Calibri" panose="020F0502020204030204" pitchFamily="34" charset="0"/>
                          <a:cs typeface="Times New Roman" panose="02020603050405020304" pitchFamily="18" charset="0"/>
                          <a:sym typeface="Wingdings" panose="05000000000000000000" pitchFamily="2" charset="2"/>
                        </a:rPr>
                        <a:t></a:t>
                      </a:r>
                      <a:endParaRPr lang="en-US" sz="1100" dirty="0">
                        <a:solidFill>
                          <a:srgbClr val="FF0000"/>
                        </a:solidFill>
                        <a:effectLst/>
                        <a:latin typeface="Zapf Dingbats"/>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310969">
                <a:tc>
                  <a:txBody>
                    <a:bodyPr/>
                    <a:lstStyle/>
                    <a:p>
                      <a:pPr marL="0" marR="0">
                        <a:lnSpc>
                          <a:spcPts val="500"/>
                        </a:lnSpc>
                        <a:spcBef>
                          <a:spcPts val="25"/>
                        </a:spcBef>
                        <a:spcAft>
                          <a:spcPts val="0"/>
                        </a:spcAft>
                      </a:pPr>
                      <a:r>
                        <a:rPr lang="en-US" sz="5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spc="5" dirty="0">
                          <a:solidFill>
                            <a:srgbClr val="231F20"/>
                          </a:solidFill>
                          <a:effectLst/>
                          <a:latin typeface="Futura-Book"/>
                          <a:ea typeface="Futura-Book"/>
                          <a:cs typeface="Futura-Book"/>
                        </a:rPr>
                        <a:t>S</a:t>
                      </a:r>
                      <a:r>
                        <a:rPr lang="en-US" sz="900" dirty="0">
                          <a:solidFill>
                            <a:srgbClr val="231F20"/>
                          </a:solidFill>
                          <a:effectLst/>
                          <a:latin typeface="Futura-Book"/>
                          <a:ea typeface="Futura-Book"/>
                          <a:cs typeface="Futura-Book"/>
                        </a:rPr>
                        <a:t>k</a:t>
                      </a:r>
                      <a:r>
                        <a:rPr lang="en-US" sz="900" spc="-5" dirty="0">
                          <a:solidFill>
                            <a:srgbClr val="231F20"/>
                          </a:solidFill>
                          <a:effectLst/>
                          <a:latin typeface="Futura-Book"/>
                          <a:ea typeface="Futura-Book"/>
                          <a:cs typeface="Futura-Book"/>
                        </a:rPr>
                        <a:t>i</a:t>
                      </a:r>
                      <a:r>
                        <a:rPr lang="en-US" sz="900" dirty="0">
                          <a:solidFill>
                            <a:srgbClr val="231F20"/>
                          </a:solidFill>
                          <a:effectLst/>
                          <a:latin typeface="Futura-Book"/>
                          <a:ea typeface="Futura-Book"/>
                          <a:cs typeface="Futura-Book"/>
                        </a:rPr>
                        <a:t>p </a:t>
                      </a:r>
                      <a:r>
                        <a:rPr lang="en-US" sz="900" spc="5" dirty="0">
                          <a:solidFill>
                            <a:srgbClr val="231F20"/>
                          </a:solidFill>
                          <a:effectLst/>
                          <a:latin typeface="Futura-Book"/>
                          <a:ea typeface="Futura-Book"/>
                          <a:cs typeface="Futura-Book"/>
                        </a:rPr>
                        <a:t>t</a:t>
                      </a:r>
                      <a:r>
                        <a:rPr lang="en-US" sz="900" dirty="0">
                          <a:solidFill>
                            <a:srgbClr val="231F20"/>
                          </a:solidFill>
                          <a:effectLst/>
                          <a:latin typeface="Futura-Book"/>
                          <a:ea typeface="Futura-Book"/>
                          <a:cs typeface="Futura-Book"/>
                        </a:rPr>
                        <a:t>o </a:t>
                      </a:r>
                      <a:r>
                        <a:rPr lang="en-US" sz="900" spc="15" dirty="0">
                          <a:solidFill>
                            <a:srgbClr val="231F20"/>
                          </a:solidFill>
                          <a:effectLst/>
                          <a:latin typeface="Futura-Book"/>
                          <a:ea typeface="Futura-Book"/>
                          <a:cs typeface="Futura-Book"/>
                        </a:rPr>
                        <a:t>M</a:t>
                      </a:r>
                      <a:r>
                        <a:rPr lang="en-US" sz="900" spc="-5" dirty="0">
                          <a:solidFill>
                            <a:srgbClr val="231F20"/>
                          </a:solidFill>
                          <a:effectLst/>
                          <a:latin typeface="Futura-Book"/>
                          <a:ea typeface="Futura-Book"/>
                          <a:cs typeface="Futura-Book"/>
                        </a:rPr>
                        <a:t>a</a:t>
                      </a:r>
                      <a:r>
                        <a:rPr lang="en-US" sz="900" spc="-10" dirty="0">
                          <a:solidFill>
                            <a:srgbClr val="231F20"/>
                          </a:solidFill>
                          <a:effectLst/>
                          <a:latin typeface="Futura-Book"/>
                          <a:ea typeface="Futura-Book"/>
                          <a:cs typeface="Futura-Book"/>
                        </a:rPr>
                        <a:t>i</a:t>
                      </a:r>
                      <a:r>
                        <a:rPr lang="en-US" sz="900" dirty="0">
                          <a:solidFill>
                            <a:srgbClr val="231F20"/>
                          </a:solidFill>
                          <a:effectLst/>
                          <a:latin typeface="Futura-Book"/>
                          <a:ea typeface="Futura-Book"/>
                          <a:cs typeface="Futura-Book"/>
                        </a:rPr>
                        <a:t>n </a:t>
                      </a:r>
                      <a:r>
                        <a:rPr lang="en-US" sz="900" spc="-5" dirty="0">
                          <a:solidFill>
                            <a:srgbClr val="231F20"/>
                          </a:solidFill>
                          <a:effectLst/>
                          <a:latin typeface="Futura-Book"/>
                          <a:ea typeface="Futura-Book"/>
                          <a:cs typeface="Futura-Book"/>
                        </a:rPr>
                        <a:t>C</a:t>
                      </a:r>
                      <a:r>
                        <a:rPr lang="en-US" sz="900" spc="5" dirty="0">
                          <a:solidFill>
                            <a:srgbClr val="231F20"/>
                          </a:solidFill>
                          <a:effectLst/>
                          <a:latin typeface="Futura-Book"/>
                          <a:ea typeface="Futura-Book"/>
                          <a:cs typeface="Futura-Book"/>
                        </a:rPr>
                        <a:t>o</a:t>
                      </a:r>
                      <a:r>
                        <a:rPr lang="en-US" sz="900" dirty="0">
                          <a:solidFill>
                            <a:srgbClr val="231F20"/>
                          </a:solidFill>
                          <a:effectLst/>
                          <a:latin typeface="Futura-Book"/>
                          <a:ea typeface="Futura-Book"/>
                          <a:cs typeface="Futura-Book"/>
                        </a:rPr>
                        <a:t>n</a:t>
                      </a:r>
                      <a:r>
                        <a:rPr lang="en-US" sz="900" spc="10" dirty="0">
                          <a:solidFill>
                            <a:srgbClr val="231F20"/>
                          </a:solidFill>
                          <a:effectLst/>
                          <a:latin typeface="Futura-Book"/>
                          <a:ea typeface="Futura-Book"/>
                          <a:cs typeface="Futura-Book"/>
                        </a:rPr>
                        <a:t>t</a:t>
                      </a:r>
                      <a:r>
                        <a:rPr lang="en-US" sz="900" spc="5" dirty="0">
                          <a:solidFill>
                            <a:srgbClr val="231F20"/>
                          </a:solidFill>
                          <a:effectLst/>
                          <a:latin typeface="Futura-Book"/>
                          <a:ea typeface="Futura-Book"/>
                          <a:cs typeface="Futura-Book"/>
                        </a:rPr>
                        <a:t>e</a:t>
                      </a:r>
                      <a:r>
                        <a:rPr lang="en-US" sz="900" dirty="0">
                          <a:solidFill>
                            <a:srgbClr val="231F20"/>
                          </a:solidFill>
                          <a:effectLst/>
                          <a:latin typeface="Futura-Book"/>
                          <a:ea typeface="Futura-Book"/>
                          <a:cs typeface="Futura-Book"/>
                        </a:rPr>
                        <a:t>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707390" marR="574040" algn="ctr">
                        <a:lnSpc>
                          <a:spcPct val="115000"/>
                        </a:lnSpc>
                        <a:spcBef>
                          <a:spcPts val="255"/>
                        </a:spcBef>
                        <a:spcAft>
                          <a:spcPts val="0"/>
                        </a:spcAft>
                      </a:pPr>
                      <a:r>
                        <a:rPr lang="en-US" sz="1700" dirty="0" smtClean="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310824">
                <a:tc>
                  <a:txBody>
                    <a:bodyPr/>
                    <a:lstStyle/>
                    <a:p>
                      <a:pPr marL="0" marR="0">
                        <a:lnSpc>
                          <a:spcPts val="500"/>
                        </a:lnSpc>
                        <a:spcBef>
                          <a:spcPts val="25"/>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spc="5">
                          <a:solidFill>
                            <a:srgbClr val="231F20"/>
                          </a:solidFill>
                          <a:effectLst/>
                          <a:latin typeface="Futura-Book"/>
                          <a:ea typeface="Futura-Book"/>
                          <a:cs typeface="Futura-Book"/>
                        </a:rPr>
                        <a:t>S</a:t>
                      </a:r>
                      <a:r>
                        <a:rPr lang="en-US" sz="900">
                          <a:solidFill>
                            <a:srgbClr val="231F20"/>
                          </a:solidFill>
                          <a:effectLst/>
                          <a:latin typeface="Futura-Book"/>
                          <a:ea typeface="Futura-Book"/>
                          <a:cs typeface="Futura-Book"/>
                        </a:rPr>
                        <a:t>k</a:t>
                      </a:r>
                      <a:r>
                        <a:rPr lang="en-US" sz="900" spc="-5">
                          <a:solidFill>
                            <a:srgbClr val="231F20"/>
                          </a:solidFill>
                          <a:effectLst/>
                          <a:latin typeface="Futura-Book"/>
                          <a:ea typeface="Futura-Book"/>
                          <a:cs typeface="Futura-Book"/>
                        </a:rPr>
                        <a:t>i</a:t>
                      </a:r>
                      <a:r>
                        <a:rPr lang="en-US" sz="900">
                          <a:solidFill>
                            <a:srgbClr val="231F20"/>
                          </a:solidFill>
                          <a:effectLst/>
                          <a:latin typeface="Futura-Book"/>
                          <a:ea typeface="Futura-Book"/>
                          <a:cs typeface="Futura-Book"/>
                        </a:rPr>
                        <a:t>p </a:t>
                      </a:r>
                      <a:r>
                        <a:rPr lang="en-US" sz="900" spc="5">
                          <a:solidFill>
                            <a:srgbClr val="231F20"/>
                          </a:solidFill>
                          <a:effectLst/>
                          <a:latin typeface="Futura-Book"/>
                          <a:ea typeface="Futura-Book"/>
                          <a:cs typeface="Futura-Book"/>
                        </a:rPr>
                        <a:t>t</a:t>
                      </a:r>
                      <a:r>
                        <a:rPr lang="en-US" sz="900">
                          <a:solidFill>
                            <a:srgbClr val="231F20"/>
                          </a:solidFill>
                          <a:effectLst/>
                          <a:latin typeface="Futura-Book"/>
                          <a:ea typeface="Futura-Book"/>
                          <a:cs typeface="Futura-Book"/>
                        </a:rPr>
                        <a:t>o A</a:t>
                      </a:r>
                      <a:r>
                        <a:rPr lang="en-US" sz="900" spc="10">
                          <a:solidFill>
                            <a:srgbClr val="231F20"/>
                          </a:solidFill>
                          <a:effectLst/>
                          <a:latin typeface="Futura-Book"/>
                          <a:ea typeface="Futura-Book"/>
                          <a:cs typeface="Futura-Book"/>
                        </a:rPr>
                        <a:t>c</a:t>
                      </a:r>
                      <a:r>
                        <a:rPr lang="en-US" sz="900">
                          <a:solidFill>
                            <a:srgbClr val="231F20"/>
                          </a:solidFill>
                          <a:effectLst/>
                          <a:latin typeface="Futura-Book"/>
                          <a:ea typeface="Futura-Book"/>
                          <a:cs typeface="Futura-Book"/>
                        </a:rPr>
                        <a:t>t</a:t>
                      </a:r>
                      <a:r>
                        <a:rPr lang="en-US" sz="900" spc="-5">
                          <a:solidFill>
                            <a:srgbClr val="231F20"/>
                          </a:solidFill>
                          <a:effectLst/>
                          <a:latin typeface="Futura-Book"/>
                          <a:ea typeface="Futura-Book"/>
                          <a:cs typeface="Futura-Book"/>
                        </a:rPr>
                        <a:t>i</a:t>
                      </a:r>
                      <a:r>
                        <a:rPr lang="en-US" sz="900" spc="5">
                          <a:solidFill>
                            <a:srgbClr val="231F20"/>
                          </a:solidFill>
                          <a:effectLst/>
                          <a:latin typeface="Futura-Book"/>
                          <a:ea typeface="Futura-Book"/>
                          <a:cs typeface="Futura-Book"/>
                        </a:rPr>
                        <a:t>o</a:t>
                      </a:r>
                      <a:r>
                        <a:rPr lang="en-US" sz="900" spc="-5">
                          <a:solidFill>
                            <a:srgbClr val="231F20"/>
                          </a:solidFill>
                          <a:effectLst/>
                          <a:latin typeface="Futura-Book"/>
                          <a:ea typeface="Futura-Book"/>
                          <a:cs typeface="Futura-Book"/>
                        </a:rPr>
                        <a:t>n</a:t>
                      </a:r>
                      <a:r>
                        <a:rPr lang="en-US" sz="900">
                          <a:solidFill>
                            <a:srgbClr val="231F20"/>
                          </a:solidFill>
                          <a:effectLst/>
                          <a:latin typeface="Futura-Book"/>
                          <a:ea typeface="Futura-Book"/>
                          <a:cs typeface="Futura-Book"/>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FF0000"/>
                          </a:solidFill>
                          <a:effectLst/>
                          <a:latin typeface="Zapf Dingbats"/>
                          <a:ea typeface="Calibri" panose="020F0502020204030204" pitchFamily="34" charset="0"/>
                          <a:cs typeface="Times New Roman" panose="02020603050405020304" pitchFamily="18" charset="0"/>
                          <a:sym typeface="Wingdings" panose="05000000000000000000" pitchFamily="2" charset="2"/>
                        </a:rPr>
                        <a:t></a:t>
                      </a:r>
                      <a:endParaRPr lang="en-US" sz="1100" dirty="0" smtClean="0">
                        <a:solidFill>
                          <a:srgbClr val="FF0000"/>
                        </a:solidFill>
                        <a:effectLst/>
                        <a:latin typeface="Zapf Dingbats"/>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310824">
                <a:tc>
                  <a:txBody>
                    <a:bodyPr/>
                    <a:lstStyle/>
                    <a:p>
                      <a:pPr marL="0" marR="0">
                        <a:lnSpc>
                          <a:spcPts val="500"/>
                        </a:lnSpc>
                        <a:spcBef>
                          <a:spcPts val="25"/>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spc="-10">
                          <a:solidFill>
                            <a:srgbClr val="231F20"/>
                          </a:solidFill>
                          <a:effectLst/>
                          <a:latin typeface="Futura-Book"/>
                          <a:ea typeface="Futura-Book"/>
                          <a:cs typeface="Futura-Book"/>
                        </a:rPr>
                        <a:t>E</a:t>
                      </a:r>
                      <a:r>
                        <a:rPr lang="en-US" sz="900" spc="-5">
                          <a:solidFill>
                            <a:srgbClr val="231F20"/>
                          </a:solidFill>
                          <a:effectLst/>
                          <a:latin typeface="Futura-Book"/>
                          <a:ea typeface="Futura-Book"/>
                          <a:cs typeface="Futura-Book"/>
                        </a:rPr>
                        <a:t>l</a:t>
                      </a:r>
                      <a:r>
                        <a:rPr lang="en-US" sz="900" spc="-10">
                          <a:solidFill>
                            <a:srgbClr val="231F20"/>
                          </a:solidFill>
                          <a:effectLst/>
                          <a:latin typeface="Futura-Book"/>
                          <a:ea typeface="Futura-Book"/>
                          <a:cs typeface="Futura-Book"/>
                        </a:rPr>
                        <a:t>imi</a:t>
                      </a:r>
                      <a:r>
                        <a:rPr lang="en-US" sz="900" spc="5">
                          <a:solidFill>
                            <a:srgbClr val="231F20"/>
                          </a:solidFill>
                          <a:effectLst/>
                          <a:latin typeface="Futura-Book"/>
                          <a:ea typeface="Futura-Book"/>
                          <a:cs typeface="Futura-Book"/>
                        </a:rPr>
                        <a:t>na</a:t>
                      </a:r>
                      <a:r>
                        <a:rPr lang="en-US" sz="900" spc="10">
                          <a:solidFill>
                            <a:srgbClr val="231F20"/>
                          </a:solidFill>
                          <a:effectLst/>
                          <a:latin typeface="Futura-Book"/>
                          <a:ea typeface="Futura-Book"/>
                          <a:cs typeface="Futura-Book"/>
                        </a:rPr>
                        <a:t>t</a:t>
                      </a:r>
                      <a:r>
                        <a:rPr lang="en-US" sz="900">
                          <a:solidFill>
                            <a:srgbClr val="231F20"/>
                          </a:solidFill>
                          <a:effectLst/>
                          <a:latin typeface="Futura-Book"/>
                          <a:ea typeface="Futura-Book"/>
                          <a:cs typeface="Futura-Book"/>
                        </a:rPr>
                        <a:t>e </a:t>
                      </a:r>
                      <a:r>
                        <a:rPr lang="en-US" sz="900" spc="-30">
                          <a:solidFill>
                            <a:srgbClr val="231F20"/>
                          </a:solidFill>
                          <a:effectLst/>
                          <a:latin typeface="Futura-Book"/>
                          <a:ea typeface="Futura-Book"/>
                          <a:cs typeface="Futura-Book"/>
                        </a:rPr>
                        <a:t>P</a:t>
                      </a:r>
                      <a:r>
                        <a:rPr lang="en-US" sz="900" spc="5">
                          <a:solidFill>
                            <a:srgbClr val="231F20"/>
                          </a:solidFill>
                          <a:effectLst/>
                          <a:latin typeface="Futura-Book"/>
                          <a:ea typeface="Futura-Book"/>
                          <a:cs typeface="Futura-Book"/>
                        </a:rPr>
                        <a:t>o</a:t>
                      </a:r>
                      <a:r>
                        <a:rPr lang="en-US" sz="900" spc="45">
                          <a:solidFill>
                            <a:srgbClr val="231F20"/>
                          </a:solidFill>
                          <a:effectLst/>
                          <a:latin typeface="Futura-Book"/>
                          <a:ea typeface="Futura-Book"/>
                          <a:cs typeface="Futura-Book"/>
                        </a:rPr>
                        <a:t>p</a:t>
                      </a:r>
                      <a:r>
                        <a:rPr lang="en-US" sz="900" spc="40">
                          <a:solidFill>
                            <a:srgbClr val="231F20"/>
                          </a:solidFill>
                          <a:effectLst/>
                          <a:latin typeface="Futura-Book"/>
                          <a:ea typeface="Futura-Book"/>
                          <a:cs typeface="Futura-Book"/>
                        </a:rPr>
                        <a:t>-</a:t>
                      </a:r>
                      <a:r>
                        <a:rPr lang="en-US" sz="900" spc="5">
                          <a:solidFill>
                            <a:srgbClr val="231F20"/>
                          </a:solidFill>
                          <a:effectLst/>
                          <a:latin typeface="Futura-Book"/>
                          <a:ea typeface="Futura-Book"/>
                          <a:cs typeface="Futura-Book"/>
                        </a:rPr>
                        <a:t>U</a:t>
                      </a:r>
                      <a:r>
                        <a:rPr lang="en-US" sz="900">
                          <a:solidFill>
                            <a:srgbClr val="231F20"/>
                          </a:solidFill>
                          <a:effectLst/>
                          <a:latin typeface="Futura-Book"/>
                          <a:ea typeface="Futura-Book"/>
                          <a:cs typeface="Futura-Book"/>
                        </a:rPr>
                        <a:t>ps a</a:t>
                      </a:r>
                      <a:r>
                        <a:rPr lang="en-US" sz="900" spc="5">
                          <a:solidFill>
                            <a:srgbClr val="231F20"/>
                          </a:solidFill>
                          <a:effectLst/>
                          <a:latin typeface="Futura-Book"/>
                          <a:ea typeface="Futura-Book"/>
                          <a:cs typeface="Futura-Book"/>
                        </a:rPr>
                        <a:t>n</a:t>
                      </a:r>
                      <a:r>
                        <a:rPr lang="en-US" sz="900">
                          <a:solidFill>
                            <a:srgbClr val="231F20"/>
                          </a:solidFill>
                          <a:effectLst/>
                          <a:latin typeface="Futura-Book"/>
                          <a:ea typeface="Futura-Book"/>
                          <a:cs typeface="Futura-Book"/>
                        </a:rPr>
                        <a:t>d </a:t>
                      </a:r>
                      <a:r>
                        <a:rPr lang="en-US" sz="900" spc="-5">
                          <a:solidFill>
                            <a:srgbClr val="231F20"/>
                          </a:solidFill>
                          <a:effectLst/>
                          <a:latin typeface="Futura-Book"/>
                          <a:ea typeface="Futura-Book"/>
                          <a:cs typeface="Futura-Book"/>
                        </a:rPr>
                        <a:t>Si</a:t>
                      </a:r>
                      <a:r>
                        <a:rPr lang="en-US" sz="900" spc="5">
                          <a:solidFill>
                            <a:srgbClr val="231F20"/>
                          </a:solidFill>
                          <a:effectLst/>
                          <a:latin typeface="Futura-Book"/>
                          <a:ea typeface="Futura-Book"/>
                          <a:cs typeface="Futura-Book"/>
                        </a:rPr>
                        <a:t>l</a:t>
                      </a:r>
                      <a:r>
                        <a:rPr lang="en-US" sz="900" spc="-5">
                          <a:solidFill>
                            <a:srgbClr val="231F20"/>
                          </a:solidFill>
                          <a:effectLst/>
                          <a:latin typeface="Futura-Book"/>
                          <a:ea typeface="Futura-Book"/>
                          <a:cs typeface="Futura-Book"/>
                        </a:rPr>
                        <a:t>v</a:t>
                      </a:r>
                      <a:r>
                        <a:rPr lang="en-US" sz="900" spc="10">
                          <a:solidFill>
                            <a:srgbClr val="231F20"/>
                          </a:solidFill>
                          <a:effectLst/>
                          <a:latin typeface="Futura-Book"/>
                          <a:ea typeface="Futura-Book"/>
                          <a:cs typeface="Futura-Book"/>
                        </a:rPr>
                        <a:t>e</a:t>
                      </a:r>
                      <a:r>
                        <a:rPr lang="en-US" sz="900" spc="5">
                          <a:solidFill>
                            <a:srgbClr val="231F20"/>
                          </a:solidFill>
                          <a:effectLst/>
                          <a:latin typeface="Futura-Book"/>
                          <a:ea typeface="Futura-Book"/>
                          <a:cs typeface="Futura-Book"/>
                        </a:rPr>
                        <a:t>r</a:t>
                      </a:r>
                      <a:r>
                        <a:rPr lang="en-US" sz="900" spc="-5">
                          <a:solidFill>
                            <a:srgbClr val="231F20"/>
                          </a:solidFill>
                          <a:effectLst/>
                          <a:latin typeface="Futura-Book"/>
                          <a:ea typeface="Futura-Book"/>
                          <a:cs typeface="Futura-Book"/>
                        </a:rPr>
                        <a:t>l</a:t>
                      </a:r>
                      <a:r>
                        <a:rPr lang="en-US" sz="900">
                          <a:solidFill>
                            <a:srgbClr val="231F20"/>
                          </a:solidFill>
                          <a:effectLst/>
                          <a:latin typeface="Futura-Book"/>
                          <a:ea typeface="Futura-Book"/>
                          <a:cs typeface="Futura-Book"/>
                        </a:rPr>
                        <a:t>i</a:t>
                      </a:r>
                      <a:r>
                        <a:rPr lang="en-US" sz="900" spc="-5">
                          <a:solidFill>
                            <a:srgbClr val="231F20"/>
                          </a:solidFill>
                          <a:effectLst/>
                          <a:latin typeface="Futura-Book"/>
                          <a:ea typeface="Futura-Book"/>
                          <a:cs typeface="Futura-Book"/>
                        </a:rPr>
                        <a:t>g</a:t>
                      </a:r>
                      <a:r>
                        <a:rPr lang="en-US" sz="900">
                          <a:solidFill>
                            <a:srgbClr val="231F20"/>
                          </a:solidFill>
                          <a:effectLst/>
                          <a:latin typeface="Futura-Book"/>
                          <a:ea typeface="Futura-Book"/>
                          <a:cs typeface="Futura-Book"/>
                        </a:rPr>
                        <a:t>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FF0000"/>
                          </a:solidFill>
                          <a:effectLst/>
                          <a:latin typeface="Zapf Dingbats"/>
                          <a:ea typeface="Calibri" panose="020F0502020204030204" pitchFamily="34" charset="0"/>
                          <a:cs typeface="Times New Roman" panose="02020603050405020304" pitchFamily="18" charset="0"/>
                          <a:sym typeface="Wingdings" panose="05000000000000000000" pitchFamily="2" charset="2"/>
                        </a:rPr>
                        <a:t></a:t>
                      </a:r>
                      <a:endParaRPr lang="en-US" sz="1100" dirty="0" smtClean="0">
                        <a:solidFill>
                          <a:srgbClr val="FF0000"/>
                        </a:solidFill>
                        <a:effectLst/>
                        <a:latin typeface="Zapf Dingbats"/>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310824">
                <a:tc>
                  <a:txBody>
                    <a:bodyPr/>
                    <a:lstStyle/>
                    <a:p>
                      <a:pPr marL="0" marR="0">
                        <a:lnSpc>
                          <a:spcPts val="500"/>
                        </a:lnSpc>
                        <a:spcBef>
                          <a:spcPts val="25"/>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spc="-55">
                          <a:solidFill>
                            <a:srgbClr val="231F20"/>
                          </a:solidFill>
                          <a:effectLst/>
                          <a:latin typeface="Futura-Book"/>
                          <a:ea typeface="Futura-Book"/>
                          <a:cs typeface="Futura-Book"/>
                        </a:rPr>
                        <a:t>1</a:t>
                      </a:r>
                      <a:r>
                        <a:rPr lang="en-US" sz="900" spc="20">
                          <a:solidFill>
                            <a:srgbClr val="231F20"/>
                          </a:solidFill>
                          <a:effectLst/>
                          <a:latin typeface="Futura-Book"/>
                          <a:ea typeface="Futura-Book"/>
                          <a:cs typeface="Futura-Book"/>
                        </a:rPr>
                        <a:t>0</a:t>
                      </a:r>
                      <a:r>
                        <a:rPr lang="en-US" sz="900">
                          <a:solidFill>
                            <a:srgbClr val="231F20"/>
                          </a:solidFill>
                          <a:effectLst/>
                          <a:latin typeface="Futura-Book"/>
                          <a:ea typeface="Futura-Book"/>
                          <a:cs typeface="Futura-Book"/>
                        </a:rPr>
                        <a:t>0% A</a:t>
                      </a:r>
                      <a:r>
                        <a:rPr lang="en-US" sz="900" spc="10">
                          <a:solidFill>
                            <a:srgbClr val="231F20"/>
                          </a:solidFill>
                          <a:effectLst/>
                          <a:latin typeface="Futura-Book"/>
                          <a:ea typeface="Futura-Book"/>
                          <a:cs typeface="Futura-Book"/>
                        </a:rPr>
                        <a:t>cce</a:t>
                      </a:r>
                      <a:r>
                        <a:rPr lang="en-US" sz="900" spc="5">
                          <a:solidFill>
                            <a:srgbClr val="231F20"/>
                          </a:solidFill>
                          <a:effectLst/>
                          <a:latin typeface="Futura-Book"/>
                          <a:ea typeface="Futura-Book"/>
                          <a:cs typeface="Futura-Book"/>
                        </a:rPr>
                        <a:t>s</a:t>
                      </a:r>
                      <a:r>
                        <a:rPr lang="en-US" sz="900" spc="-5">
                          <a:solidFill>
                            <a:srgbClr val="231F20"/>
                          </a:solidFill>
                          <a:effectLst/>
                          <a:latin typeface="Futura-Book"/>
                          <a:ea typeface="Futura-Book"/>
                          <a:cs typeface="Futura-Book"/>
                        </a:rPr>
                        <a:t>si</a:t>
                      </a:r>
                      <a:r>
                        <a:rPr lang="en-US" sz="900" spc="5">
                          <a:solidFill>
                            <a:srgbClr val="231F20"/>
                          </a:solidFill>
                          <a:effectLst/>
                          <a:latin typeface="Futura-Book"/>
                          <a:ea typeface="Futura-Book"/>
                          <a:cs typeface="Futura-Book"/>
                        </a:rPr>
                        <a:t>b</a:t>
                      </a:r>
                      <a:r>
                        <a:rPr lang="en-US" sz="900" spc="10">
                          <a:solidFill>
                            <a:srgbClr val="231F20"/>
                          </a:solidFill>
                          <a:effectLst/>
                          <a:latin typeface="Futura-Book"/>
                          <a:ea typeface="Futura-Book"/>
                          <a:cs typeface="Futura-Book"/>
                        </a:rPr>
                        <a:t>l</a:t>
                      </a:r>
                      <a:r>
                        <a:rPr lang="en-US" sz="900">
                          <a:solidFill>
                            <a:srgbClr val="231F20"/>
                          </a:solidFill>
                          <a:effectLst/>
                          <a:latin typeface="Futura-Book"/>
                          <a:ea typeface="Futura-Book"/>
                          <a:cs typeface="Futura-Book"/>
                        </a:rPr>
                        <a:t>e </a:t>
                      </a:r>
                      <a:r>
                        <a:rPr lang="en-US" sz="900" spc="-5">
                          <a:solidFill>
                            <a:srgbClr val="231F20"/>
                          </a:solidFill>
                          <a:effectLst/>
                          <a:latin typeface="Futura-Book"/>
                          <a:ea typeface="Futura-Book"/>
                          <a:cs typeface="Futura-Book"/>
                        </a:rPr>
                        <a:t>b</a:t>
                      </a:r>
                      <a:r>
                        <a:rPr lang="en-US" sz="900">
                          <a:solidFill>
                            <a:srgbClr val="231F20"/>
                          </a:solidFill>
                          <a:effectLst/>
                          <a:latin typeface="Futura-Book"/>
                          <a:ea typeface="Futura-Book"/>
                          <a:cs typeface="Futura-Book"/>
                        </a:rPr>
                        <a:t>y </a:t>
                      </a:r>
                      <a:r>
                        <a:rPr lang="en-US" sz="900" spc="-15">
                          <a:solidFill>
                            <a:srgbClr val="231F20"/>
                          </a:solidFill>
                          <a:effectLst/>
                          <a:latin typeface="Futura-Book"/>
                          <a:ea typeface="Futura-Book"/>
                          <a:cs typeface="Futura-Book"/>
                        </a:rPr>
                        <a:t>K</a:t>
                      </a:r>
                      <a:r>
                        <a:rPr lang="en-US" sz="900" spc="-5">
                          <a:solidFill>
                            <a:srgbClr val="231F20"/>
                          </a:solidFill>
                          <a:effectLst/>
                          <a:latin typeface="Futura-Book"/>
                          <a:ea typeface="Futura-Book"/>
                          <a:cs typeface="Futura-Book"/>
                        </a:rPr>
                        <a:t>e</a:t>
                      </a:r>
                      <a:r>
                        <a:rPr lang="en-US" sz="900" spc="10">
                          <a:solidFill>
                            <a:srgbClr val="231F20"/>
                          </a:solidFill>
                          <a:effectLst/>
                          <a:latin typeface="Futura-Book"/>
                          <a:ea typeface="Futura-Book"/>
                          <a:cs typeface="Futura-Book"/>
                        </a:rPr>
                        <a:t>ybo</a:t>
                      </a:r>
                      <a:r>
                        <a:rPr lang="en-US" sz="900" spc="5">
                          <a:solidFill>
                            <a:srgbClr val="231F20"/>
                          </a:solidFill>
                          <a:effectLst/>
                          <a:latin typeface="Futura-Book"/>
                          <a:ea typeface="Futura-Book"/>
                          <a:cs typeface="Futura-Book"/>
                        </a:rPr>
                        <a:t>a</a:t>
                      </a:r>
                      <a:r>
                        <a:rPr lang="en-US" sz="900" spc="-10">
                          <a:solidFill>
                            <a:srgbClr val="231F20"/>
                          </a:solidFill>
                          <a:effectLst/>
                          <a:latin typeface="Futura-Book"/>
                          <a:ea typeface="Futura-Book"/>
                          <a:cs typeface="Futura-Book"/>
                        </a:rPr>
                        <a:t>r</a:t>
                      </a:r>
                      <a:r>
                        <a:rPr lang="en-US" sz="900">
                          <a:solidFill>
                            <a:srgbClr val="231F20"/>
                          </a:solidFill>
                          <a:effectLst/>
                          <a:latin typeface="Futura-Book"/>
                          <a:ea typeface="Futura-Book"/>
                          <a:cs typeface="Futura-Book"/>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smtClean="0">
                          <a:solidFill>
                            <a:srgbClr val="FF0000"/>
                          </a:solidFill>
                          <a:effectLst/>
                          <a:latin typeface="Zapf Dingbats"/>
                          <a:ea typeface="Calibri" panose="020F0502020204030204" pitchFamily="34"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310824">
                <a:tc>
                  <a:txBody>
                    <a:bodyPr/>
                    <a:lstStyle/>
                    <a:p>
                      <a:pPr marL="0" marR="0">
                        <a:lnSpc>
                          <a:spcPts val="500"/>
                        </a:lnSpc>
                        <a:spcBef>
                          <a:spcPts val="25"/>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spc="-5">
                          <a:solidFill>
                            <a:srgbClr val="231F20"/>
                          </a:solidFill>
                          <a:effectLst/>
                          <a:latin typeface="Futura-Book"/>
                          <a:ea typeface="Futura-Book"/>
                          <a:cs typeface="Futura-Book"/>
                        </a:rPr>
                        <a:t>C</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m</a:t>
                      </a:r>
                      <a:r>
                        <a:rPr lang="en-US" sz="900" spc="15">
                          <a:solidFill>
                            <a:srgbClr val="231F20"/>
                          </a:solidFill>
                          <a:effectLst/>
                          <a:latin typeface="Futura-Book"/>
                          <a:ea typeface="Futura-Book"/>
                          <a:cs typeface="Futura-Book"/>
                        </a:rPr>
                        <a:t>p</a:t>
                      </a:r>
                      <a:r>
                        <a:rPr lang="en-US" sz="900" spc="5">
                          <a:solidFill>
                            <a:srgbClr val="231F20"/>
                          </a:solidFill>
                          <a:effectLst/>
                          <a:latin typeface="Futura-Book"/>
                          <a:ea typeface="Futura-Book"/>
                          <a:cs typeface="Futura-Book"/>
                        </a:rPr>
                        <a:t>a</a:t>
                      </a:r>
                      <a:r>
                        <a:rPr lang="en-US" sz="900">
                          <a:solidFill>
                            <a:srgbClr val="231F20"/>
                          </a:solidFill>
                          <a:effectLst/>
                          <a:latin typeface="Futura-Book"/>
                          <a:ea typeface="Futura-Book"/>
                          <a:cs typeface="Futura-Book"/>
                        </a:rPr>
                        <a:t>t</a:t>
                      </a:r>
                      <a:r>
                        <a:rPr lang="en-US" sz="900" spc="-5">
                          <a:solidFill>
                            <a:srgbClr val="231F20"/>
                          </a:solidFill>
                          <a:effectLst/>
                          <a:latin typeface="Futura-Book"/>
                          <a:ea typeface="Futura-Book"/>
                          <a:cs typeface="Futura-Book"/>
                        </a:rPr>
                        <a:t>i</a:t>
                      </a:r>
                      <a:r>
                        <a:rPr lang="en-US" sz="900" spc="5">
                          <a:solidFill>
                            <a:srgbClr val="231F20"/>
                          </a:solidFill>
                          <a:effectLst/>
                          <a:latin typeface="Futura-Book"/>
                          <a:ea typeface="Futura-Book"/>
                          <a:cs typeface="Futura-Book"/>
                        </a:rPr>
                        <a:t>b</a:t>
                      </a:r>
                      <a:r>
                        <a:rPr lang="en-US" sz="900" spc="10">
                          <a:solidFill>
                            <a:srgbClr val="231F20"/>
                          </a:solidFill>
                          <a:effectLst/>
                          <a:latin typeface="Futura-Book"/>
                          <a:ea typeface="Futura-Book"/>
                          <a:cs typeface="Futura-Book"/>
                        </a:rPr>
                        <a:t>l</a:t>
                      </a:r>
                      <a:r>
                        <a:rPr lang="en-US" sz="900">
                          <a:solidFill>
                            <a:srgbClr val="231F20"/>
                          </a:solidFill>
                          <a:effectLst/>
                          <a:latin typeface="Futura-Book"/>
                          <a:ea typeface="Futura-Book"/>
                          <a:cs typeface="Futura-Book"/>
                        </a:rPr>
                        <a:t>e w</a:t>
                      </a:r>
                      <a:r>
                        <a:rPr lang="en-US" sz="900" spc="-5">
                          <a:solidFill>
                            <a:srgbClr val="231F20"/>
                          </a:solidFill>
                          <a:effectLst/>
                          <a:latin typeface="Futura-Book"/>
                          <a:ea typeface="Futura-Book"/>
                          <a:cs typeface="Futura-Book"/>
                        </a:rPr>
                        <a:t>i</a:t>
                      </a:r>
                      <a:r>
                        <a:rPr lang="en-US" sz="900" spc="10">
                          <a:solidFill>
                            <a:srgbClr val="231F20"/>
                          </a:solidFill>
                          <a:effectLst/>
                          <a:latin typeface="Futura-Book"/>
                          <a:ea typeface="Futura-Book"/>
                          <a:cs typeface="Futura-Book"/>
                        </a:rPr>
                        <a:t>t</a:t>
                      </a:r>
                      <a:r>
                        <a:rPr lang="en-US" sz="900">
                          <a:solidFill>
                            <a:srgbClr val="231F20"/>
                          </a:solidFill>
                          <a:effectLst/>
                          <a:latin typeface="Futura-Book"/>
                          <a:ea typeface="Futura-Book"/>
                          <a:cs typeface="Futura-Book"/>
                        </a:rPr>
                        <a:t>h </a:t>
                      </a:r>
                      <a:r>
                        <a:rPr lang="en-US" sz="900" spc="-5">
                          <a:solidFill>
                            <a:srgbClr val="231F20"/>
                          </a:solidFill>
                          <a:effectLst/>
                          <a:latin typeface="Futura-Book"/>
                          <a:ea typeface="Futura-Book"/>
                          <a:cs typeface="Futura-Book"/>
                        </a:rPr>
                        <a:t>Z</a:t>
                      </a:r>
                      <a:r>
                        <a:rPr lang="en-US" sz="900" spc="10">
                          <a:solidFill>
                            <a:srgbClr val="231F20"/>
                          </a:solidFill>
                          <a:effectLst/>
                          <a:latin typeface="Futura-Book"/>
                          <a:ea typeface="Futura-Book"/>
                          <a:cs typeface="Futura-Book"/>
                        </a:rPr>
                        <a:t>o</a:t>
                      </a:r>
                      <a:r>
                        <a:rPr lang="en-US" sz="900" spc="5">
                          <a:solidFill>
                            <a:srgbClr val="231F20"/>
                          </a:solidFill>
                          <a:effectLst/>
                          <a:latin typeface="Futura-Book"/>
                          <a:ea typeface="Futura-Book"/>
                          <a:cs typeface="Futura-Book"/>
                        </a:rPr>
                        <a:t>o</a:t>
                      </a:r>
                      <a:r>
                        <a:rPr lang="en-US" sz="900" spc="-10">
                          <a:solidFill>
                            <a:srgbClr val="231F20"/>
                          </a:solidFill>
                          <a:effectLst/>
                          <a:latin typeface="Futura-Book"/>
                          <a:ea typeface="Futura-Book"/>
                          <a:cs typeface="Futura-Book"/>
                        </a:rPr>
                        <a:t>mi</a:t>
                      </a:r>
                      <a:r>
                        <a:rPr lang="en-US" sz="900" spc="5">
                          <a:solidFill>
                            <a:srgbClr val="231F20"/>
                          </a:solidFill>
                          <a:effectLst/>
                          <a:latin typeface="Futura-Book"/>
                          <a:ea typeface="Futura-Book"/>
                          <a:cs typeface="Futura-Book"/>
                        </a:rPr>
                        <a:t>n</a:t>
                      </a:r>
                      <a:r>
                        <a:rPr lang="en-US" sz="900">
                          <a:solidFill>
                            <a:srgbClr val="231F20"/>
                          </a:solidFill>
                          <a:effectLst/>
                          <a:latin typeface="Futura-Book"/>
                          <a:ea typeface="Futura-Book"/>
                          <a:cs typeface="Futura-Book"/>
                        </a:rPr>
                        <a:t>g </a:t>
                      </a:r>
                      <a:r>
                        <a:rPr lang="en-US" sz="900" spc="-40">
                          <a:solidFill>
                            <a:srgbClr val="231F20"/>
                          </a:solidFill>
                          <a:effectLst/>
                          <a:latin typeface="Futura-Book"/>
                          <a:ea typeface="Futura-Book"/>
                          <a:cs typeface="Futura-Book"/>
                        </a:rPr>
                        <a:t>T</a:t>
                      </a:r>
                      <a:r>
                        <a:rPr lang="en-US" sz="900" spc="10">
                          <a:solidFill>
                            <a:srgbClr val="231F20"/>
                          </a:solidFill>
                          <a:effectLst/>
                          <a:latin typeface="Futura-Book"/>
                          <a:ea typeface="Futura-Book"/>
                          <a:cs typeface="Futura-Book"/>
                        </a:rPr>
                        <a:t>o</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FF0000"/>
                          </a:solidFill>
                          <a:effectLst/>
                          <a:latin typeface="Zapf Dingbats"/>
                          <a:ea typeface="Calibri" panose="020F0502020204030204" pitchFamily="34"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310824">
                <a:tc>
                  <a:txBody>
                    <a:bodyPr/>
                    <a:lstStyle/>
                    <a:p>
                      <a:pPr marL="0" marR="0">
                        <a:lnSpc>
                          <a:spcPts val="500"/>
                        </a:lnSpc>
                        <a:spcBef>
                          <a:spcPts val="25"/>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spc="-5">
                          <a:solidFill>
                            <a:srgbClr val="231F20"/>
                          </a:solidFill>
                          <a:effectLst/>
                          <a:latin typeface="Futura-Book"/>
                          <a:ea typeface="Futura-Book"/>
                          <a:cs typeface="Futura-Book"/>
                        </a:rPr>
                        <a:t>C</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m</a:t>
                      </a:r>
                      <a:r>
                        <a:rPr lang="en-US" sz="900" spc="15">
                          <a:solidFill>
                            <a:srgbClr val="231F20"/>
                          </a:solidFill>
                          <a:effectLst/>
                          <a:latin typeface="Futura-Book"/>
                          <a:ea typeface="Futura-Book"/>
                          <a:cs typeface="Futura-Book"/>
                        </a:rPr>
                        <a:t>p</a:t>
                      </a:r>
                      <a:r>
                        <a:rPr lang="en-US" sz="900" spc="5">
                          <a:solidFill>
                            <a:srgbClr val="231F20"/>
                          </a:solidFill>
                          <a:effectLst/>
                          <a:latin typeface="Futura-Book"/>
                          <a:ea typeface="Futura-Book"/>
                          <a:cs typeface="Futura-Book"/>
                        </a:rPr>
                        <a:t>a</a:t>
                      </a:r>
                      <a:r>
                        <a:rPr lang="en-US" sz="900">
                          <a:solidFill>
                            <a:srgbClr val="231F20"/>
                          </a:solidFill>
                          <a:effectLst/>
                          <a:latin typeface="Futura-Book"/>
                          <a:ea typeface="Futura-Book"/>
                          <a:cs typeface="Futura-Book"/>
                        </a:rPr>
                        <a:t>t</a:t>
                      </a:r>
                      <a:r>
                        <a:rPr lang="en-US" sz="900" spc="-5">
                          <a:solidFill>
                            <a:srgbClr val="231F20"/>
                          </a:solidFill>
                          <a:effectLst/>
                          <a:latin typeface="Futura-Book"/>
                          <a:ea typeface="Futura-Book"/>
                          <a:cs typeface="Futura-Book"/>
                        </a:rPr>
                        <a:t>i</a:t>
                      </a:r>
                      <a:r>
                        <a:rPr lang="en-US" sz="900" spc="5">
                          <a:solidFill>
                            <a:srgbClr val="231F20"/>
                          </a:solidFill>
                          <a:effectLst/>
                          <a:latin typeface="Futura-Book"/>
                          <a:ea typeface="Futura-Book"/>
                          <a:cs typeface="Futura-Book"/>
                        </a:rPr>
                        <a:t>b</a:t>
                      </a:r>
                      <a:r>
                        <a:rPr lang="en-US" sz="900" spc="10">
                          <a:solidFill>
                            <a:srgbClr val="231F20"/>
                          </a:solidFill>
                          <a:effectLst/>
                          <a:latin typeface="Futura-Book"/>
                          <a:ea typeface="Futura-Book"/>
                          <a:cs typeface="Futura-Book"/>
                        </a:rPr>
                        <a:t>l</a:t>
                      </a:r>
                      <a:r>
                        <a:rPr lang="en-US" sz="900">
                          <a:solidFill>
                            <a:srgbClr val="231F20"/>
                          </a:solidFill>
                          <a:effectLst/>
                          <a:latin typeface="Futura-Book"/>
                          <a:ea typeface="Futura-Book"/>
                          <a:cs typeface="Futura-Book"/>
                        </a:rPr>
                        <a:t>e w</a:t>
                      </a:r>
                      <a:r>
                        <a:rPr lang="en-US" sz="900" spc="-5">
                          <a:solidFill>
                            <a:srgbClr val="231F20"/>
                          </a:solidFill>
                          <a:effectLst/>
                          <a:latin typeface="Futura-Book"/>
                          <a:ea typeface="Futura-Book"/>
                          <a:cs typeface="Futura-Book"/>
                        </a:rPr>
                        <a:t>i</a:t>
                      </a:r>
                      <a:r>
                        <a:rPr lang="en-US" sz="900" spc="10">
                          <a:solidFill>
                            <a:srgbClr val="231F20"/>
                          </a:solidFill>
                          <a:effectLst/>
                          <a:latin typeface="Futura-Book"/>
                          <a:ea typeface="Futura-Book"/>
                          <a:cs typeface="Futura-Book"/>
                        </a:rPr>
                        <a:t>t</a:t>
                      </a:r>
                      <a:r>
                        <a:rPr lang="en-US" sz="900">
                          <a:solidFill>
                            <a:srgbClr val="231F20"/>
                          </a:solidFill>
                          <a:effectLst/>
                          <a:latin typeface="Futura-Book"/>
                          <a:ea typeface="Futura-Book"/>
                          <a:cs typeface="Futura-Book"/>
                        </a:rPr>
                        <a:t>h </a:t>
                      </a:r>
                      <a:r>
                        <a:rPr lang="en-US" sz="900" spc="5">
                          <a:solidFill>
                            <a:srgbClr val="231F20"/>
                          </a:solidFill>
                          <a:effectLst/>
                          <a:latin typeface="Futura-Book"/>
                          <a:ea typeface="Futura-Book"/>
                          <a:cs typeface="Futura-Book"/>
                        </a:rPr>
                        <a:t>S</a:t>
                      </a:r>
                      <a:r>
                        <a:rPr lang="en-US" sz="900" spc="15">
                          <a:solidFill>
                            <a:srgbClr val="231F20"/>
                          </a:solidFill>
                          <a:effectLst/>
                          <a:latin typeface="Futura-Book"/>
                          <a:ea typeface="Futura-Book"/>
                          <a:cs typeface="Futura-Book"/>
                        </a:rPr>
                        <a:t>pee</a:t>
                      </a:r>
                      <a:r>
                        <a:rPr lang="en-US" sz="900" spc="5">
                          <a:solidFill>
                            <a:srgbClr val="231F20"/>
                          </a:solidFill>
                          <a:effectLst/>
                          <a:latin typeface="Futura-Book"/>
                          <a:ea typeface="Futura-Book"/>
                          <a:cs typeface="Futura-Book"/>
                        </a:rPr>
                        <a:t>c</a:t>
                      </a:r>
                      <a:r>
                        <a:rPr lang="en-US" sz="900" spc="30">
                          <a:solidFill>
                            <a:srgbClr val="231F20"/>
                          </a:solidFill>
                          <a:effectLst/>
                          <a:latin typeface="Futura-Book"/>
                          <a:ea typeface="Futura-Book"/>
                          <a:cs typeface="Futura-Book"/>
                        </a:rPr>
                        <a:t>h</a:t>
                      </a:r>
                      <a:r>
                        <a:rPr lang="en-US" sz="900" spc="25">
                          <a:solidFill>
                            <a:srgbClr val="231F20"/>
                          </a:solidFill>
                          <a:effectLst/>
                          <a:latin typeface="Futura-Book"/>
                          <a:ea typeface="Futura-Book"/>
                          <a:cs typeface="Futura-Book"/>
                        </a:rPr>
                        <a:t>-</a:t>
                      </a:r>
                      <a:r>
                        <a:rPr lang="en-US" sz="900" spc="5">
                          <a:solidFill>
                            <a:srgbClr val="231F20"/>
                          </a:solidFill>
                          <a:effectLst/>
                          <a:latin typeface="Futura-Book"/>
                          <a:ea typeface="Futura-Book"/>
                          <a:cs typeface="Futura-Book"/>
                        </a:rPr>
                        <a:t>t</a:t>
                      </a:r>
                      <a:r>
                        <a:rPr lang="en-US" sz="900" spc="40">
                          <a:solidFill>
                            <a:srgbClr val="231F20"/>
                          </a:solidFill>
                          <a:effectLst/>
                          <a:latin typeface="Futura-Book"/>
                          <a:ea typeface="Futura-Book"/>
                          <a:cs typeface="Futura-Book"/>
                        </a:rPr>
                        <a:t>o</a:t>
                      </a:r>
                      <a:r>
                        <a:rPr lang="en-US" sz="900" spc="25">
                          <a:solidFill>
                            <a:srgbClr val="231F20"/>
                          </a:solidFill>
                          <a:effectLst/>
                          <a:latin typeface="Futura-Book"/>
                          <a:ea typeface="Futura-Book"/>
                          <a:cs typeface="Futura-Book"/>
                        </a:rPr>
                        <a:t>-</a:t>
                      </a:r>
                      <a:r>
                        <a:rPr lang="en-US" sz="900" spc="10">
                          <a:solidFill>
                            <a:srgbClr val="231F20"/>
                          </a:solidFill>
                          <a:effectLst/>
                          <a:latin typeface="Futura-Book"/>
                          <a:ea typeface="Futura-Book"/>
                          <a:cs typeface="Futura-Book"/>
                        </a:rPr>
                        <a:t>t</a:t>
                      </a:r>
                      <a:r>
                        <a:rPr lang="en-US" sz="900" spc="-5">
                          <a:solidFill>
                            <a:srgbClr val="231F20"/>
                          </a:solidFill>
                          <a:effectLst/>
                          <a:latin typeface="Futura-Book"/>
                          <a:ea typeface="Futura-Book"/>
                          <a:cs typeface="Futura-Book"/>
                        </a:rPr>
                        <a:t>e</a:t>
                      </a:r>
                      <a:r>
                        <a:rPr lang="en-US" sz="900" spc="15">
                          <a:solidFill>
                            <a:srgbClr val="231F20"/>
                          </a:solidFill>
                          <a:effectLst/>
                          <a:latin typeface="Futura-Book"/>
                          <a:ea typeface="Futura-Book"/>
                          <a:cs typeface="Futura-Book"/>
                        </a:rPr>
                        <a:t>x</a:t>
                      </a:r>
                      <a:r>
                        <a:rPr lang="en-US" sz="900">
                          <a:solidFill>
                            <a:srgbClr val="231F20"/>
                          </a:solidFill>
                          <a:effectLst/>
                          <a:latin typeface="Futura-Book"/>
                          <a:ea typeface="Futura-Book"/>
                          <a:cs typeface="Futura-Book"/>
                        </a:rPr>
                        <a:t>t </a:t>
                      </a:r>
                      <a:r>
                        <a:rPr lang="en-US" sz="900" spc="-40">
                          <a:solidFill>
                            <a:srgbClr val="231F20"/>
                          </a:solidFill>
                          <a:effectLst/>
                          <a:latin typeface="Futura-Book"/>
                          <a:ea typeface="Futura-Book"/>
                          <a:cs typeface="Futura-Book"/>
                        </a:rPr>
                        <a:t>T</a:t>
                      </a:r>
                      <a:r>
                        <a:rPr lang="en-US" sz="900" spc="10">
                          <a:solidFill>
                            <a:srgbClr val="231F20"/>
                          </a:solidFill>
                          <a:effectLst/>
                          <a:latin typeface="Futura-Book"/>
                          <a:ea typeface="Futura-Book"/>
                          <a:cs typeface="Futura-Book"/>
                        </a:rPr>
                        <a:t>o</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FF0000"/>
                          </a:solidFill>
                          <a:effectLst/>
                          <a:latin typeface="Zapf Dingbats"/>
                          <a:ea typeface="Calibri" panose="020F0502020204030204" pitchFamily="34"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310824">
                <a:tc>
                  <a:txBody>
                    <a:bodyPr/>
                    <a:lstStyle/>
                    <a:p>
                      <a:pPr marL="0" marR="0">
                        <a:lnSpc>
                          <a:spcPts val="500"/>
                        </a:lnSpc>
                        <a:spcBef>
                          <a:spcPts val="25"/>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a:solidFill>
                            <a:srgbClr val="231F20"/>
                          </a:solidFill>
                          <a:effectLst/>
                          <a:latin typeface="Futura-Book"/>
                          <a:ea typeface="Futura-Book"/>
                          <a:cs typeface="Futura-Book"/>
                        </a:rPr>
                        <a:t>S</a:t>
                      </a:r>
                      <a:r>
                        <a:rPr lang="en-US" sz="900" spc="5">
                          <a:solidFill>
                            <a:srgbClr val="231F20"/>
                          </a:solidFill>
                          <a:effectLst/>
                          <a:latin typeface="Futura-Book"/>
                          <a:ea typeface="Futura-Book"/>
                          <a:cs typeface="Futura-Book"/>
                        </a:rPr>
                        <a:t>to</a:t>
                      </a:r>
                      <a:r>
                        <a:rPr lang="en-US" sz="900" spc="-10">
                          <a:solidFill>
                            <a:srgbClr val="231F20"/>
                          </a:solidFill>
                          <a:effectLst/>
                          <a:latin typeface="Futura-Book"/>
                          <a:ea typeface="Futura-Book"/>
                          <a:cs typeface="Futura-Book"/>
                        </a:rPr>
                        <a:t>r</a:t>
                      </a:r>
                      <a:r>
                        <a:rPr lang="en-US" sz="900" spc="10">
                          <a:solidFill>
                            <a:srgbClr val="231F20"/>
                          </a:solidFill>
                          <a:effectLst/>
                          <a:latin typeface="Futura-Book"/>
                          <a:ea typeface="Futura-Book"/>
                          <a:cs typeface="Futura-Book"/>
                        </a:rPr>
                        <a:t>e</a:t>
                      </a:r>
                      <a:r>
                        <a:rPr lang="en-US" sz="900">
                          <a:solidFill>
                            <a:srgbClr val="231F20"/>
                          </a:solidFill>
                          <a:effectLst/>
                          <a:latin typeface="Futura-Book"/>
                          <a:ea typeface="Futura-Book"/>
                          <a:cs typeface="Futura-Book"/>
                        </a:rPr>
                        <a:t>s U</a:t>
                      </a:r>
                      <a:r>
                        <a:rPr lang="en-US" sz="900" spc="5">
                          <a:solidFill>
                            <a:srgbClr val="231F20"/>
                          </a:solidFill>
                          <a:effectLst/>
                          <a:latin typeface="Futura-Book"/>
                          <a:ea typeface="Futura-Book"/>
                          <a:cs typeface="Futura-Book"/>
                        </a:rPr>
                        <a:t>sa</a:t>
                      </a:r>
                      <a:r>
                        <a:rPr lang="en-US" sz="900">
                          <a:solidFill>
                            <a:srgbClr val="231F20"/>
                          </a:solidFill>
                          <a:effectLst/>
                          <a:latin typeface="Futura-Book"/>
                          <a:ea typeface="Futura-Book"/>
                          <a:cs typeface="Futura-Book"/>
                        </a:rPr>
                        <a:t>b</a:t>
                      </a:r>
                      <a:r>
                        <a:rPr lang="en-US" sz="900" spc="-5">
                          <a:solidFill>
                            <a:srgbClr val="231F20"/>
                          </a:solidFill>
                          <a:effectLst/>
                          <a:latin typeface="Futura-Book"/>
                          <a:ea typeface="Futura-Book"/>
                          <a:cs typeface="Futura-Book"/>
                        </a:rPr>
                        <a:t>ili</a:t>
                      </a:r>
                      <a:r>
                        <a:rPr lang="en-US" sz="900" spc="40">
                          <a:solidFill>
                            <a:srgbClr val="231F20"/>
                          </a:solidFill>
                          <a:effectLst/>
                          <a:latin typeface="Futura-Book"/>
                          <a:ea typeface="Futura-Book"/>
                          <a:cs typeface="Futura-Book"/>
                        </a:rPr>
                        <a:t>t</a:t>
                      </a:r>
                      <a:r>
                        <a:rPr lang="en-US" sz="900">
                          <a:solidFill>
                            <a:srgbClr val="231F20"/>
                          </a:solidFill>
                          <a:effectLst/>
                          <a:latin typeface="Futura-Book"/>
                          <a:ea typeface="Futura-Book"/>
                          <a:cs typeface="Futura-Book"/>
                        </a:rPr>
                        <a:t>y </a:t>
                      </a:r>
                      <a:r>
                        <a:rPr lang="en-US" sz="900" spc="-5">
                          <a:solidFill>
                            <a:srgbClr val="231F20"/>
                          </a:solidFill>
                          <a:effectLst/>
                          <a:latin typeface="Futura-Book"/>
                          <a:ea typeface="Futura-Book"/>
                          <a:cs typeface="Futura-Book"/>
                        </a:rPr>
                        <a:t>P</a:t>
                      </a:r>
                      <a:r>
                        <a:rPr lang="en-US" sz="900" spc="-10">
                          <a:solidFill>
                            <a:srgbClr val="231F20"/>
                          </a:solidFill>
                          <a:effectLst/>
                          <a:latin typeface="Futura-Book"/>
                          <a:ea typeface="Futura-Book"/>
                          <a:cs typeface="Futura-Book"/>
                        </a:rPr>
                        <a:t>r</a:t>
                      </a:r>
                      <a:r>
                        <a:rPr lang="en-US" sz="900" spc="5">
                          <a:solidFill>
                            <a:srgbClr val="231F20"/>
                          </a:solidFill>
                          <a:effectLst/>
                          <a:latin typeface="Futura-Book"/>
                          <a:ea typeface="Futura-Book"/>
                          <a:cs typeface="Futura-Book"/>
                        </a:rPr>
                        <a:t>e</a:t>
                      </a:r>
                      <a:r>
                        <a:rPr lang="en-US" sz="900" spc="10">
                          <a:solidFill>
                            <a:srgbClr val="231F20"/>
                          </a:solidFill>
                          <a:effectLst/>
                          <a:latin typeface="Futura-Book"/>
                          <a:ea typeface="Futura-Book"/>
                          <a:cs typeface="Futura-Book"/>
                        </a:rPr>
                        <a:t>fe</a:t>
                      </a:r>
                      <a:r>
                        <a:rPr lang="en-US" sz="900" spc="-10">
                          <a:solidFill>
                            <a:srgbClr val="231F20"/>
                          </a:solidFill>
                          <a:effectLst/>
                          <a:latin typeface="Futura-Book"/>
                          <a:ea typeface="Futura-Book"/>
                          <a:cs typeface="Futura-Book"/>
                        </a:rPr>
                        <a:t>r</a:t>
                      </a:r>
                      <a:r>
                        <a:rPr lang="en-US" sz="900" spc="5">
                          <a:solidFill>
                            <a:srgbClr val="231F20"/>
                          </a:solidFill>
                          <a:effectLst/>
                          <a:latin typeface="Futura-Book"/>
                          <a:ea typeface="Futura-Book"/>
                          <a:cs typeface="Futura-Book"/>
                        </a:rPr>
                        <a:t>en</a:t>
                      </a:r>
                      <a:r>
                        <a:rPr lang="en-US" sz="900" spc="10">
                          <a:solidFill>
                            <a:srgbClr val="231F20"/>
                          </a:solidFill>
                          <a:effectLst/>
                          <a:latin typeface="Futura-Book"/>
                          <a:ea typeface="Futura-Book"/>
                          <a:cs typeface="Futura-Book"/>
                        </a:rPr>
                        <a:t>ce</a:t>
                      </a:r>
                      <a:r>
                        <a:rPr lang="en-US" sz="900">
                          <a:solidFill>
                            <a:srgbClr val="231F20"/>
                          </a:solidFill>
                          <a:effectLst/>
                          <a:latin typeface="Futura-Book"/>
                          <a:ea typeface="Futura-Book"/>
                          <a:cs typeface="Futura-Book"/>
                        </a:rPr>
                        <a:t>s </a:t>
                      </a:r>
                      <a:r>
                        <a:rPr lang="en-US" sz="900" spc="-10">
                          <a:solidFill>
                            <a:srgbClr val="231F20"/>
                          </a:solidFill>
                          <a:effectLst/>
                          <a:latin typeface="Futura-Book"/>
                          <a:ea typeface="Futura-Book"/>
                          <a:cs typeface="Futura-Book"/>
                        </a:rPr>
                        <a:t>i</a:t>
                      </a:r>
                      <a:r>
                        <a:rPr lang="en-US" sz="900">
                          <a:solidFill>
                            <a:srgbClr val="231F20"/>
                          </a:solidFill>
                          <a:effectLst/>
                          <a:latin typeface="Futura-Book"/>
                          <a:ea typeface="Futura-Book"/>
                          <a:cs typeface="Futura-Book"/>
                        </a:rPr>
                        <a:t>n U</a:t>
                      </a:r>
                      <a:r>
                        <a:rPr lang="en-US" sz="900" spc="5">
                          <a:solidFill>
                            <a:srgbClr val="231F20"/>
                          </a:solidFill>
                          <a:effectLst/>
                          <a:latin typeface="Futura-Book"/>
                          <a:ea typeface="Futura-Book"/>
                          <a:cs typeface="Futura-Book"/>
                        </a:rPr>
                        <a:t>s</a:t>
                      </a:r>
                      <a:r>
                        <a:rPr lang="en-US" sz="900" spc="10">
                          <a:solidFill>
                            <a:srgbClr val="231F20"/>
                          </a:solidFill>
                          <a:effectLst/>
                          <a:latin typeface="Futura-Book"/>
                          <a:ea typeface="Futura-Book"/>
                          <a:cs typeface="Futura-Book"/>
                        </a:rPr>
                        <a:t>e</a:t>
                      </a:r>
                      <a:r>
                        <a:rPr lang="en-US" sz="900">
                          <a:solidFill>
                            <a:srgbClr val="231F20"/>
                          </a:solidFill>
                          <a:effectLst/>
                          <a:latin typeface="Futura-Book"/>
                          <a:ea typeface="Futura-Book"/>
                          <a:cs typeface="Futura-Book"/>
                        </a:rPr>
                        <a:t>r </a:t>
                      </a:r>
                      <a:r>
                        <a:rPr lang="en-US" sz="900" spc="-5">
                          <a:solidFill>
                            <a:srgbClr val="231F20"/>
                          </a:solidFill>
                          <a:effectLst/>
                          <a:latin typeface="Futura-Book"/>
                          <a:ea typeface="Futura-Book"/>
                          <a:cs typeface="Futura-Book"/>
                        </a:rPr>
                        <a:t>P</a:t>
                      </a:r>
                      <a:r>
                        <a:rPr lang="en-US" sz="900" spc="-10">
                          <a:solidFill>
                            <a:srgbClr val="231F20"/>
                          </a:solidFill>
                          <a:effectLst/>
                          <a:latin typeface="Futura-Book"/>
                          <a:ea typeface="Futura-Book"/>
                          <a:cs typeface="Futura-Book"/>
                        </a:rPr>
                        <a:t>r</a:t>
                      </a:r>
                      <a:r>
                        <a:rPr lang="en-US" sz="900" spc="10">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f</a:t>
                      </a:r>
                      <a:r>
                        <a:rPr lang="en-US" sz="900" spc="-5">
                          <a:solidFill>
                            <a:srgbClr val="231F20"/>
                          </a:solidFill>
                          <a:effectLst/>
                          <a:latin typeface="Futura-Book"/>
                          <a:ea typeface="Futura-Book"/>
                          <a:cs typeface="Futura-Book"/>
                        </a:rPr>
                        <a:t>i</a:t>
                      </a:r>
                      <a:r>
                        <a:rPr lang="en-US" sz="900" spc="10">
                          <a:solidFill>
                            <a:srgbClr val="231F20"/>
                          </a:solidFill>
                          <a:effectLst/>
                          <a:latin typeface="Futura-Book"/>
                          <a:ea typeface="Futura-Book"/>
                          <a:cs typeface="Futura-Book"/>
                        </a:rPr>
                        <a:t>l</a:t>
                      </a:r>
                      <a:r>
                        <a:rPr lang="en-US" sz="900">
                          <a:solidFill>
                            <a:srgbClr val="231F20"/>
                          </a:solidFill>
                          <a:effectLst/>
                          <a:latin typeface="Futura-Book"/>
                          <a:ea typeface="Futura-Book"/>
                          <a:cs typeface="Futura-Book"/>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FF0000"/>
                          </a:solidFill>
                          <a:effectLst/>
                          <a:latin typeface="Zapf Dingbats"/>
                          <a:ea typeface="Calibri" panose="020F0502020204030204" pitchFamily="34"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310824">
                <a:tc>
                  <a:txBody>
                    <a:bodyPr/>
                    <a:lstStyle/>
                    <a:p>
                      <a:pPr marL="0" marR="0">
                        <a:lnSpc>
                          <a:spcPts val="500"/>
                        </a:lnSpc>
                        <a:spcBef>
                          <a:spcPts val="25"/>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spc="-5">
                          <a:solidFill>
                            <a:srgbClr val="231F20"/>
                          </a:solidFill>
                          <a:effectLst/>
                          <a:latin typeface="Futura-Book"/>
                          <a:ea typeface="Futura-Book"/>
                          <a:cs typeface="Futura-Book"/>
                        </a:rPr>
                        <a:t>P</a:t>
                      </a:r>
                      <a:r>
                        <a:rPr lang="en-US" sz="900" spc="-10">
                          <a:solidFill>
                            <a:srgbClr val="231F20"/>
                          </a:solidFill>
                          <a:effectLst/>
                          <a:latin typeface="Futura-Book"/>
                          <a:ea typeface="Futura-Book"/>
                          <a:cs typeface="Futura-Book"/>
                        </a:rPr>
                        <a:t>r</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v</a:t>
                      </a:r>
                      <a:r>
                        <a:rPr lang="en-US" sz="900" spc="-5">
                          <a:solidFill>
                            <a:srgbClr val="231F20"/>
                          </a:solidFill>
                          <a:effectLst/>
                          <a:latin typeface="Futura-Book"/>
                          <a:ea typeface="Futura-Book"/>
                          <a:cs typeface="Futura-Book"/>
                        </a:rPr>
                        <a:t>i</a:t>
                      </a:r>
                      <a:r>
                        <a:rPr lang="en-US" sz="900" spc="10">
                          <a:solidFill>
                            <a:srgbClr val="231F20"/>
                          </a:solidFill>
                          <a:effectLst/>
                          <a:latin typeface="Futura-Book"/>
                          <a:ea typeface="Futura-Book"/>
                          <a:cs typeface="Futura-Book"/>
                        </a:rPr>
                        <a:t>de</a:t>
                      </a:r>
                      <a:r>
                        <a:rPr lang="en-US" sz="900">
                          <a:solidFill>
                            <a:srgbClr val="231F20"/>
                          </a:solidFill>
                          <a:effectLst/>
                          <a:latin typeface="Futura-Book"/>
                          <a:ea typeface="Futura-Book"/>
                          <a:cs typeface="Futura-Book"/>
                        </a:rPr>
                        <a:t>s </a:t>
                      </a:r>
                      <a:r>
                        <a:rPr lang="en-US" sz="900" spc="-15">
                          <a:solidFill>
                            <a:srgbClr val="231F20"/>
                          </a:solidFill>
                          <a:effectLst/>
                          <a:latin typeface="Futura-Book"/>
                          <a:ea typeface="Futura-Book"/>
                          <a:cs typeface="Futura-Book"/>
                        </a:rPr>
                        <a:t>C</a:t>
                      </a:r>
                      <a:r>
                        <a:rPr lang="en-US" sz="900" spc="-5">
                          <a:solidFill>
                            <a:srgbClr val="231F20"/>
                          </a:solidFill>
                          <a:effectLst/>
                          <a:latin typeface="Futura-Book"/>
                          <a:ea typeface="Futura-Book"/>
                          <a:cs typeface="Futura-Book"/>
                        </a:rPr>
                        <a:t>u</a:t>
                      </a:r>
                      <a:r>
                        <a:rPr lang="en-US" sz="900">
                          <a:solidFill>
                            <a:srgbClr val="231F20"/>
                          </a:solidFill>
                          <a:effectLst/>
                          <a:latin typeface="Futura-Book"/>
                          <a:ea typeface="Futura-Book"/>
                          <a:cs typeface="Futura-Book"/>
                        </a:rPr>
                        <a:t>s</a:t>
                      </a:r>
                      <a:r>
                        <a:rPr lang="en-US" sz="900" spc="5">
                          <a:solidFill>
                            <a:srgbClr val="231F20"/>
                          </a:solidFill>
                          <a:effectLst/>
                          <a:latin typeface="Futura-Book"/>
                          <a:ea typeface="Futura-Book"/>
                          <a:cs typeface="Futura-Book"/>
                        </a:rPr>
                        <a:t>to</a:t>
                      </a:r>
                      <a:r>
                        <a:rPr lang="en-US" sz="900" spc="-10">
                          <a:solidFill>
                            <a:srgbClr val="231F20"/>
                          </a:solidFill>
                          <a:effectLst/>
                          <a:latin typeface="Futura-Book"/>
                          <a:ea typeface="Futura-Book"/>
                          <a:cs typeface="Futura-Book"/>
                        </a:rPr>
                        <a:t>m</a:t>
                      </a:r>
                      <a:r>
                        <a:rPr lang="en-US" sz="900" spc="-5">
                          <a:solidFill>
                            <a:srgbClr val="231F20"/>
                          </a:solidFill>
                          <a:effectLst/>
                          <a:latin typeface="Futura-Book"/>
                          <a:ea typeface="Futura-Book"/>
                          <a:cs typeface="Futura-Book"/>
                        </a:rPr>
                        <a:t>iz</a:t>
                      </a:r>
                      <a:r>
                        <a:rPr lang="en-US" sz="900" spc="5">
                          <a:solidFill>
                            <a:srgbClr val="231F20"/>
                          </a:solidFill>
                          <a:effectLst/>
                          <a:latin typeface="Futura-Book"/>
                          <a:ea typeface="Futura-Book"/>
                          <a:cs typeface="Futura-Book"/>
                        </a:rPr>
                        <a:t>ab</a:t>
                      </a:r>
                      <a:r>
                        <a:rPr lang="en-US" sz="900" spc="10">
                          <a:solidFill>
                            <a:srgbClr val="231F20"/>
                          </a:solidFill>
                          <a:effectLst/>
                          <a:latin typeface="Futura-Book"/>
                          <a:ea typeface="Futura-Book"/>
                          <a:cs typeface="Futura-Book"/>
                        </a:rPr>
                        <a:t>l</a:t>
                      </a:r>
                      <a:r>
                        <a:rPr lang="en-US" sz="900">
                          <a:solidFill>
                            <a:srgbClr val="231F20"/>
                          </a:solidFill>
                          <a:effectLst/>
                          <a:latin typeface="Futura-Book"/>
                          <a:ea typeface="Futura-Book"/>
                          <a:cs typeface="Futura-Book"/>
                        </a:rPr>
                        <a:t>e </a:t>
                      </a:r>
                      <a:r>
                        <a:rPr lang="en-US" sz="900" spc="5">
                          <a:solidFill>
                            <a:srgbClr val="231F20"/>
                          </a:solidFill>
                          <a:effectLst/>
                          <a:latin typeface="Futura-Book"/>
                          <a:ea typeface="Futura-Book"/>
                          <a:cs typeface="Futura-Book"/>
                        </a:rPr>
                        <a:t>I</a:t>
                      </a:r>
                      <a:r>
                        <a:rPr lang="en-US" sz="900">
                          <a:solidFill>
                            <a:srgbClr val="231F20"/>
                          </a:solidFill>
                          <a:effectLst/>
                          <a:latin typeface="Futura-Book"/>
                          <a:ea typeface="Futura-Book"/>
                          <a:cs typeface="Futura-Book"/>
                        </a:rPr>
                        <a:t>n</a:t>
                      </a:r>
                      <a:r>
                        <a:rPr lang="en-US" sz="900" spc="10">
                          <a:solidFill>
                            <a:srgbClr val="231F20"/>
                          </a:solidFill>
                          <a:effectLst/>
                          <a:latin typeface="Futura-Book"/>
                          <a:ea typeface="Futura-Book"/>
                          <a:cs typeface="Futura-Book"/>
                        </a:rPr>
                        <a:t>te</a:t>
                      </a:r>
                      <a:r>
                        <a:rPr lang="en-US" sz="900" spc="20">
                          <a:solidFill>
                            <a:srgbClr val="231F20"/>
                          </a:solidFill>
                          <a:effectLst/>
                          <a:latin typeface="Futura-Book"/>
                          <a:ea typeface="Futura-Book"/>
                          <a:cs typeface="Futura-Book"/>
                        </a:rPr>
                        <a:t>r</a:t>
                      </a:r>
                      <a:r>
                        <a:rPr lang="en-US" sz="900" spc="10">
                          <a:solidFill>
                            <a:srgbClr val="231F20"/>
                          </a:solidFill>
                          <a:effectLst/>
                          <a:latin typeface="Futura-Book"/>
                          <a:ea typeface="Futura-Book"/>
                          <a:cs typeface="Futura-Book"/>
                        </a:rPr>
                        <a:t>fac</a:t>
                      </a:r>
                      <a:r>
                        <a:rPr lang="en-US" sz="900">
                          <a:solidFill>
                            <a:srgbClr val="231F20"/>
                          </a:solidFill>
                          <a:effectLst/>
                          <a:latin typeface="Futura-Book"/>
                          <a:ea typeface="Futura-Book"/>
                          <a:cs typeface="Futura-Book"/>
                        </a:rPr>
                        <a:t>e </a:t>
                      </a:r>
                      <a:r>
                        <a:rPr lang="en-US" sz="900" spc="10">
                          <a:solidFill>
                            <a:srgbClr val="231F20"/>
                          </a:solidFill>
                          <a:effectLst/>
                          <a:latin typeface="Futura-Book"/>
                          <a:ea typeface="Futura-Book"/>
                          <a:cs typeface="Futura-Book"/>
                        </a:rPr>
                        <a:t>f</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r </a:t>
                      </a:r>
                      <a:r>
                        <a:rPr lang="en-US" sz="900" spc="-5">
                          <a:solidFill>
                            <a:srgbClr val="231F20"/>
                          </a:solidFill>
                          <a:effectLst/>
                          <a:latin typeface="Futura-Book"/>
                          <a:ea typeface="Futura-Book"/>
                          <a:cs typeface="Futura-Book"/>
                        </a:rPr>
                        <a:t>C</a:t>
                      </a:r>
                      <a:r>
                        <a:rPr lang="en-US" sz="900" spc="5">
                          <a:solidFill>
                            <a:srgbClr val="231F20"/>
                          </a:solidFill>
                          <a:effectLst/>
                          <a:latin typeface="Futura-Book"/>
                          <a:ea typeface="Futura-Book"/>
                          <a:cs typeface="Futura-Book"/>
                        </a:rPr>
                        <a:t>olo</a:t>
                      </a:r>
                      <a:r>
                        <a:rPr lang="en-US" sz="900" spc="-5">
                          <a:solidFill>
                            <a:srgbClr val="231F20"/>
                          </a:solidFill>
                          <a:effectLst/>
                          <a:latin typeface="Futura-Book"/>
                          <a:ea typeface="Futura-Book"/>
                          <a:cs typeface="Futura-Book"/>
                        </a:rPr>
                        <a:t>r</a:t>
                      </a:r>
                      <a:r>
                        <a:rPr lang="en-US" sz="900">
                          <a:solidFill>
                            <a:srgbClr val="231F20"/>
                          </a:solidFill>
                          <a:effectLst/>
                          <a:latin typeface="Futura-Book"/>
                          <a:ea typeface="Futura-Book"/>
                          <a:cs typeface="Futura-Book"/>
                        </a:rPr>
                        <a:t>s a</a:t>
                      </a:r>
                      <a:r>
                        <a:rPr lang="en-US" sz="900" spc="5">
                          <a:solidFill>
                            <a:srgbClr val="231F20"/>
                          </a:solidFill>
                          <a:effectLst/>
                          <a:latin typeface="Futura-Book"/>
                          <a:ea typeface="Futura-Book"/>
                          <a:cs typeface="Futura-Book"/>
                        </a:rPr>
                        <a:t>n</a:t>
                      </a:r>
                      <a:r>
                        <a:rPr lang="en-US" sz="900">
                          <a:solidFill>
                            <a:srgbClr val="231F20"/>
                          </a:solidFill>
                          <a:effectLst/>
                          <a:latin typeface="Futura-Book"/>
                          <a:ea typeface="Futura-Book"/>
                          <a:cs typeface="Futura-Book"/>
                        </a:rPr>
                        <a:t>d </a:t>
                      </a:r>
                      <a:r>
                        <a:rPr lang="en-US" sz="900" spc="-15">
                          <a:solidFill>
                            <a:srgbClr val="231F20"/>
                          </a:solidFill>
                          <a:effectLst/>
                          <a:latin typeface="Futura-Book"/>
                          <a:ea typeface="Futura-Book"/>
                          <a:cs typeface="Futura-Book"/>
                        </a:rPr>
                        <a:t>F</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nt </a:t>
                      </a:r>
                      <a:r>
                        <a:rPr lang="en-US" sz="900" spc="-5">
                          <a:solidFill>
                            <a:srgbClr val="231F20"/>
                          </a:solidFill>
                          <a:effectLst/>
                          <a:latin typeface="Futura-Book"/>
                          <a:ea typeface="Futura-Book"/>
                          <a:cs typeface="Futura-Book"/>
                        </a:rPr>
                        <a:t>si</a:t>
                      </a:r>
                      <a:r>
                        <a:rPr lang="en-US" sz="900">
                          <a:solidFill>
                            <a:srgbClr val="231F20"/>
                          </a:solidFill>
                          <a:effectLst/>
                          <a:latin typeface="Futura-Book"/>
                          <a:ea typeface="Futura-Book"/>
                          <a:cs typeface="Futura-Book"/>
                        </a:rPr>
                        <a:t>z</a:t>
                      </a:r>
                      <a:r>
                        <a:rPr lang="en-US" sz="900" spc="10">
                          <a:solidFill>
                            <a:srgbClr val="231F20"/>
                          </a:solidFill>
                          <a:effectLst/>
                          <a:latin typeface="Futura-Book"/>
                          <a:ea typeface="Futura-Book"/>
                          <a:cs typeface="Futura-Book"/>
                        </a:rPr>
                        <a:t>e</a:t>
                      </a:r>
                      <a:r>
                        <a:rPr lang="en-US" sz="900">
                          <a:solidFill>
                            <a:srgbClr val="231F20"/>
                          </a:solidFill>
                          <a:effectLst/>
                          <a:latin typeface="Futura-Book"/>
                          <a:ea typeface="Futura-Book"/>
                          <a:cs typeface="Futura-Book"/>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FF0000"/>
                          </a:solidFill>
                          <a:effectLst/>
                          <a:latin typeface="Zapf Dingbats"/>
                          <a:ea typeface="Calibri" panose="020F0502020204030204" pitchFamily="34"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310824">
                <a:tc>
                  <a:txBody>
                    <a:bodyPr/>
                    <a:lstStyle/>
                    <a:p>
                      <a:pPr marL="0" marR="0">
                        <a:lnSpc>
                          <a:spcPts val="500"/>
                        </a:lnSpc>
                        <a:spcBef>
                          <a:spcPts val="25"/>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spc="-15">
                          <a:solidFill>
                            <a:srgbClr val="231F20"/>
                          </a:solidFill>
                          <a:effectLst/>
                          <a:latin typeface="Futura-Book"/>
                          <a:ea typeface="Futura-Book"/>
                          <a:cs typeface="Futura-Book"/>
                        </a:rPr>
                        <a:t>5</a:t>
                      </a:r>
                      <a:r>
                        <a:rPr lang="en-US" sz="900">
                          <a:solidFill>
                            <a:srgbClr val="231F20"/>
                          </a:solidFill>
                          <a:effectLst/>
                          <a:latin typeface="Futura-Book"/>
                          <a:ea typeface="Futura-Book"/>
                          <a:cs typeface="Futura-Book"/>
                        </a:rPr>
                        <a:t>08 </a:t>
                      </a:r>
                      <a:r>
                        <a:rPr lang="en-US" sz="900" spc="-5">
                          <a:solidFill>
                            <a:srgbClr val="231F20"/>
                          </a:solidFill>
                          <a:effectLst/>
                          <a:latin typeface="Futura-Book"/>
                          <a:ea typeface="Futura-Book"/>
                          <a:cs typeface="Futura-Book"/>
                        </a:rPr>
                        <a:t>C</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m</a:t>
                      </a:r>
                      <a:r>
                        <a:rPr lang="en-US" sz="900" spc="5">
                          <a:solidFill>
                            <a:srgbClr val="231F20"/>
                          </a:solidFill>
                          <a:effectLst/>
                          <a:latin typeface="Futura-Book"/>
                          <a:ea typeface="Futura-Book"/>
                          <a:cs typeface="Futura-Book"/>
                        </a:rPr>
                        <a:t>p</a:t>
                      </a:r>
                      <a:r>
                        <a:rPr lang="en-US" sz="900" spc="-5">
                          <a:solidFill>
                            <a:srgbClr val="231F20"/>
                          </a:solidFill>
                          <a:effectLst/>
                          <a:latin typeface="Futura-Book"/>
                          <a:ea typeface="Futura-Book"/>
                          <a:cs typeface="Futura-Book"/>
                        </a:rPr>
                        <a:t>li</a:t>
                      </a:r>
                      <a:r>
                        <a:rPr lang="en-US" sz="900">
                          <a:solidFill>
                            <a:srgbClr val="231F20"/>
                          </a:solidFill>
                          <a:effectLst/>
                          <a:latin typeface="Futura-Book"/>
                          <a:ea typeface="Futura-Book"/>
                          <a:cs typeface="Futura-Book"/>
                        </a:rPr>
                        <a:t>ant </a:t>
                      </a:r>
                      <a:r>
                        <a:rPr lang="en-US" sz="900" spc="15">
                          <a:solidFill>
                            <a:srgbClr val="231F20"/>
                          </a:solidFill>
                          <a:effectLst/>
                          <a:latin typeface="Futura-Book"/>
                          <a:ea typeface="Futura-Book"/>
                          <a:cs typeface="Futura-Book"/>
                        </a:rPr>
                        <a:t>M</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b</a:t>
                      </a:r>
                      <a:r>
                        <a:rPr lang="en-US" sz="900" spc="-5">
                          <a:solidFill>
                            <a:srgbClr val="231F20"/>
                          </a:solidFill>
                          <a:effectLst/>
                          <a:latin typeface="Futura-Book"/>
                          <a:ea typeface="Futura-Book"/>
                          <a:cs typeface="Futura-Book"/>
                        </a:rPr>
                        <a:t>i</a:t>
                      </a:r>
                      <a:r>
                        <a:rPr lang="en-US" sz="900" spc="10">
                          <a:solidFill>
                            <a:srgbClr val="231F20"/>
                          </a:solidFill>
                          <a:effectLst/>
                          <a:latin typeface="Futura-Book"/>
                          <a:ea typeface="Futura-Book"/>
                          <a:cs typeface="Futura-Book"/>
                        </a:rPr>
                        <a:t>l</a:t>
                      </a:r>
                      <a:r>
                        <a:rPr lang="en-US" sz="900">
                          <a:solidFill>
                            <a:srgbClr val="231F20"/>
                          </a:solidFill>
                          <a:effectLst/>
                          <a:latin typeface="Futura-Book"/>
                          <a:ea typeface="Futura-Book"/>
                          <a:cs typeface="Futura-Book"/>
                        </a:rPr>
                        <a:t>e </a:t>
                      </a:r>
                      <a:r>
                        <a:rPr lang="en-US" sz="900" spc="-5">
                          <a:solidFill>
                            <a:srgbClr val="231F20"/>
                          </a:solidFill>
                          <a:effectLst/>
                          <a:latin typeface="Futura-Book"/>
                          <a:ea typeface="Futura-Book"/>
                          <a:cs typeface="Futura-Book"/>
                        </a:rPr>
                        <a:t>V</a:t>
                      </a:r>
                      <a:r>
                        <a:rPr lang="en-US" sz="900">
                          <a:solidFill>
                            <a:srgbClr val="231F20"/>
                          </a:solidFill>
                          <a:effectLst/>
                          <a:latin typeface="Futura-Book"/>
                          <a:ea typeface="Futura-Book"/>
                          <a:cs typeface="Futura-Book"/>
                        </a:rPr>
                        <a:t>i</a:t>
                      </a:r>
                      <a:r>
                        <a:rPr lang="en-US" sz="900" spc="-5">
                          <a:solidFill>
                            <a:srgbClr val="231F20"/>
                          </a:solidFill>
                          <a:effectLst/>
                          <a:latin typeface="Futura-Book"/>
                          <a:ea typeface="Futura-Book"/>
                          <a:cs typeface="Futura-Book"/>
                        </a:rPr>
                        <a:t>e</a:t>
                      </a:r>
                      <a:r>
                        <a:rPr lang="en-US" sz="900">
                          <a:solidFill>
                            <a:srgbClr val="231F20"/>
                          </a:solidFill>
                          <a:effectLst/>
                          <a:latin typeface="Futura-Book"/>
                          <a:ea typeface="Futura-Book"/>
                          <a:cs typeface="Futura-Book"/>
                        </a:rPr>
                        <a:t>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FF0000"/>
                          </a:solidFill>
                          <a:effectLst/>
                          <a:latin typeface="Zapf Dingbats"/>
                          <a:ea typeface="Calibri" panose="020F0502020204030204" pitchFamily="34"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310824">
                <a:tc>
                  <a:txBody>
                    <a:bodyPr/>
                    <a:lstStyle/>
                    <a:p>
                      <a:pPr marL="0" marR="0">
                        <a:lnSpc>
                          <a:spcPts val="500"/>
                        </a:lnSpc>
                        <a:spcBef>
                          <a:spcPts val="25"/>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spc="-15">
                          <a:solidFill>
                            <a:srgbClr val="231F20"/>
                          </a:solidFill>
                          <a:effectLst/>
                          <a:latin typeface="Futura-Book"/>
                          <a:ea typeface="Futura-Book"/>
                          <a:cs typeface="Futura-Book"/>
                        </a:rPr>
                        <a:t>R</a:t>
                      </a:r>
                      <a:r>
                        <a:rPr lang="en-US" sz="900" spc="10">
                          <a:solidFill>
                            <a:srgbClr val="231F20"/>
                          </a:solidFill>
                          <a:effectLst/>
                          <a:latin typeface="Futura-Book"/>
                          <a:ea typeface="Futura-Book"/>
                          <a:cs typeface="Futura-Book"/>
                        </a:rPr>
                        <a:t>e</a:t>
                      </a:r>
                      <a:r>
                        <a:rPr lang="en-US" sz="900" spc="5">
                          <a:solidFill>
                            <a:srgbClr val="231F20"/>
                          </a:solidFill>
                          <a:effectLst/>
                          <a:latin typeface="Futura-Book"/>
                          <a:ea typeface="Futura-Book"/>
                          <a:cs typeface="Futura-Book"/>
                        </a:rPr>
                        <a:t>pl</a:t>
                      </a:r>
                      <a:r>
                        <a:rPr lang="en-US" sz="900" spc="10">
                          <a:solidFill>
                            <a:srgbClr val="231F20"/>
                          </a:solidFill>
                          <a:effectLst/>
                          <a:latin typeface="Futura-Book"/>
                          <a:ea typeface="Futura-Book"/>
                          <a:cs typeface="Futura-Book"/>
                        </a:rPr>
                        <a:t>ace</a:t>
                      </a:r>
                      <a:r>
                        <a:rPr lang="en-US" sz="900">
                          <a:solidFill>
                            <a:srgbClr val="231F20"/>
                          </a:solidFill>
                          <a:effectLst/>
                          <a:latin typeface="Futura-Book"/>
                          <a:ea typeface="Futura-Book"/>
                          <a:cs typeface="Futura-Book"/>
                        </a:rPr>
                        <a:t>s </a:t>
                      </a:r>
                      <a:r>
                        <a:rPr lang="en-US" sz="900" spc="5">
                          <a:solidFill>
                            <a:srgbClr val="231F20"/>
                          </a:solidFill>
                          <a:effectLst/>
                          <a:latin typeface="Futura-Book"/>
                          <a:ea typeface="Futura-Book"/>
                          <a:cs typeface="Futura-Book"/>
                        </a:rPr>
                        <a:t>H</a:t>
                      </a:r>
                      <a:r>
                        <a:rPr lang="en-US" sz="900" spc="-25">
                          <a:solidFill>
                            <a:srgbClr val="231F20"/>
                          </a:solidFill>
                          <a:effectLst/>
                          <a:latin typeface="Futura-Book"/>
                          <a:ea typeface="Futura-Book"/>
                          <a:cs typeface="Futura-Book"/>
                        </a:rPr>
                        <a:t>T</a:t>
                      </a:r>
                      <a:r>
                        <a:rPr lang="en-US" sz="900" spc="15">
                          <a:solidFill>
                            <a:srgbClr val="231F20"/>
                          </a:solidFill>
                          <a:effectLst/>
                          <a:latin typeface="Futura-Book"/>
                          <a:ea typeface="Futura-Book"/>
                          <a:cs typeface="Futura-Book"/>
                        </a:rPr>
                        <a:t>M</a:t>
                      </a:r>
                      <a:r>
                        <a:rPr lang="en-US" sz="900">
                          <a:solidFill>
                            <a:srgbClr val="231F20"/>
                          </a:solidFill>
                          <a:effectLst/>
                          <a:latin typeface="Futura-Book"/>
                          <a:ea typeface="Futura-Book"/>
                          <a:cs typeface="Futura-Book"/>
                        </a:rPr>
                        <a:t>L </a:t>
                      </a:r>
                      <a:r>
                        <a:rPr lang="en-US" sz="900" spc="-40">
                          <a:solidFill>
                            <a:srgbClr val="231F20"/>
                          </a:solidFill>
                          <a:effectLst/>
                          <a:latin typeface="Futura-Book"/>
                          <a:ea typeface="Futura-Book"/>
                          <a:cs typeface="Futura-Book"/>
                        </a:rPr>
                        <a:t>T</a:t>
                      </a:r>
                      <a:r>
                        <a:rPr lang="en-US" sz="900" spc="5">
                          <a:solidFill>
                            <a:srgbClr val="231F20"/>
                          </a:solidFill>
                          <a:effectLst/>
                          <a:latin typeface="Futura-Book"/>
                          <a:ea typeface="Futura-Book"/>
                          <a:cs typeface="Futura-Book"/>
                        </a:rPr>
                        <a:t>ab</a:t>
                      </a:r>
                      <a:r>
                        <a:rPr lang="en-US" sz="900" spc="10">
                          <a:solidFill>
                            <a:srgbClr val="231F20"/>
                          </a:solidFill>
                          <a:effectLst/>
                          <a:latin typeface="Futura-Book"/>
                          <a:ea typeface="Futura-Book"/>
                          <a:cs typeface="Futura-Book"/>
                        </a:rPr>
                        <a:t>le</a:t>
                      </a:r>
                      <a:r>
                        <a:rPr lang="en-US" sz="900">
                          <a:solidFill>
                            <a:srgbClr val="231F20"/>
                          </a:solidFill>
                          <a:effectLst/>
                          <a:latin typeface="Futura-Book"/>
                          <a:ea typeface="Futura-Book"/>
                          <a:cs typeface="Futura-Book"/>
                        </a:rPr>
                        <a:t>s a</a:t>
                      </a:r>
                      <a:r>
                        <a:rPr lang="en-US" sz="900" spc="5">
                          <a:solidFill>
                            <a:srgbClr val="231F20"/>
                          </a:solidFill>
                          <a:effectLst/>
                          <a:latin typeface="Futura-Book"/>
                          <a:ea typeface="Futura-Book"/>
                          <a:cs typeface="Futura-Book"/>
                        </a:rPr>
                        <a:t>n</a:t>
                      </a:r>
                      <a:r>
                        <a:rPr lang="en-US" sz="900">
                          <a:solidFill>
                            <a:srgbClr val="231F20"/>
                          </a:solidFill>
                          <a:effectLst/>
                          <a:latin typeface="Futura-Book"/>
                          <a:ea typeface="Futura-Book"/>
                          <a:cs typeface="Futura-Book"/>
                        </a:rPr>
                        <a:t>d </a:t>
                      </a:r>
                      <a:r>
                        <a:rPr lang="en-US" sz="900" spc="-5">
                          <a:solidFill>
                            <a:srgbClr val="231F20"/>
                          </a:solidFill>
                          <a:effectLst/>
                          <a:latin typeface="Futura-Book"/>
                          <a:ea typeface="Futura-Book"/>
                          <a:cs typeface="Futura-Book"/>
                        </a:rPr>
                        <a:t>C</a:t>
                      </a:r>
                      <a:r>
                        <a:rPr lang="en-US" sz="900">
                          <a:solidFill>
                            <a:srgbClr val="231F20"/>
                          </a:solidFill>
                          <a:effectLst/>
                          <a:latin typeface="Futura-Book"/>
                          <a:ea typeface="Futura-Book"/>
                          <a:cs typeface="Futura-Book"/>
                        </a:rPr>
                        <a:t>a</a:t>
                      </a:r>
                      <a:r>
                        <a:rPr lang="en-US" sz="900" spc="10">
                          <a:solidFill>
                            <a:srgbClr val="231F20"/>
                          </a:solidFill>
                          <a:effectLst/>
                          <a:latin typeface="Futura-Book"/>
                          <a:ea typeface="Futura-Book"/>
                          <a:cs typeface="Futura-Book"/>
                        </a:rPr>
                        <a:t>l</a:t>
                      </a:r>
                      <a:r>
                        <a:rPr lang="en-US" sz="900" spc="5">
                          <a:solidFill>
                            <a:srgbClr val="231F20"/>
                          </a:solidFill>
                          <a:effectLst/>
                          <a:latin typeface="Futura-Book"/>
                          <a:ea typeface="Futura-Book"/>
                          <a:cs typeface="Futura-Book"/>
                        </a:rPr>
                        <a:t>enda</a:t>
                      </a:r>
                      <a:r>
                        <a:rPr lang="en-US" sz="900" spc="-5">
                          <a:solidFill>
                            <a:srgbClr val="231F20"/>
                          </a:solidFill>
                          <a:effectLst/>
                          <a:latin typeface="Futura-Book"/>
                          <a:ea typeface="Futura-Book"/>
                          <a:cs typeface="Futura-Book"/>
                        </a:rPr>
                        <a:t>r</a:t>
                      </a:r>
                      <a:r>
                        <a:rPr lang="en-US" sz="900">
                          <a:solidFill>
                            <a:srgbClr val="231F20"/>
                          </a:solidFill>
                          <a:effectLst/>
                          <a:latin typeface="Futura-Book"/>
                          <a:ea typeface="Futura-Book"/>
                          <a:cs typeface="Futura-Book"/>
                        </a:rPr>
                        <a:t>s w</a:t>
                      </a:r>
                      <a:r>
                        <a:rPr lang="en-US" sz="900" spc="-5">
                          <a:solidFill>
                            <a:srgbClr val="231F20"/>
                          </a:solidFill>
                          <a:effectLst/>
                          <a:latin typeface="Futura-Book"/>
                          <a:ea typeface="Futura-Book"/>
                          <a:cs typeface="Futura-Book"/>
                        </a:rPr>
                        <a:t>i</a:t>
                      </a:r>
                      <a:r>
                        <a:rPr lang="en-US" sz="900" spc="10">
                          <a:solidFill>
                            <a:srgbClr val="231F20"/>
                          </a:solidFill>
                          <a:effectLst/>
                          <a:latin typeface="Futura-Book"/>
                          <a:ea typeface="Futura-Book"/>
                          <a:cs typeface="Futura-Book"/>
                        </a:rPr>
                        <a:t>t</a:t>
                      </a:r>
                      <a:r>
                        <a:rPr lang="en-US" sz="900">
                          <a:solidFill>
                            <a:srgbClr val="231F20"/>
                          </a:solidFill>
                          <a:effectLst/>
                          <a:latin typeface="Futura-Book"/>
                          <a:ea typeface="Futura-Book"/>
                          <a:cs typeface="Futura-Book"/>
                        </a:rPr>
                        <a:t>h </a:t>
                      </a:r>
                      <a:r>
                        <a:rPr lang="en-US" sz="900" spc="-5">
                          <a:solidFill>
                            <a:srgbClr val="231F20"/>
                          </a:solidFill>
                          <a:effectLst/>
                          <a:latin typeface="Futura-Book"/>
                          <a:ea typeface="Futura-Book"/>
                          <a:cs typeface="Futura-Book"/>
                        </a:rPr>
                        <a:t>l</a:t>
                      </a:r>
                      <a:r>
                        <a:rPr lang="en-US" sz="900" spc="-10">
                          <a:solidFill>
                            <a:srgbClr val="231F20"/>
                          </a:solidFill>
                          <a:effectLst/>
                          <a:latin typeface="Futura-Book"/>
                          <a:ea typeface="Futura-Book"/>
                          <a:cs typeface="Futura-Book"/>
                        </a:rPr>
                        <a:t>i</a:t>
                      </a:r>
                      <a:r>
                        <a:rPr lang="en-US" sz="900">
                          <a:solidFill>
                            <a:srgbClr val="231F20"/>
                          </a:solidFill>
                          <a:effectLst/>
                          <a:latin typeface="Futura-Book"/>
                          <a:ea typeface="Futura-Book"/>
                          <a:cs typeface="Futura-Book"/>
                        </a:rPr>
                        <a:t>s</a:t>
                      </a:r>
                      <a:r>
                        <a:rPr lang="en-US" sz="900" spc="10">
                          <a:solidFill>
                            <a:srgbClr val="231F20"/>
                          </a:solidFill>
                          <a:effectLst/>
                          <a:latin typeface="Futura-Book"/>
                          <a:ea typeface="Futura-Book"/>
                          <a:cs typeface="Futura-Book"/>
                        </a:rPr>
                        <a:t>t</a:t>
                      </a:r>
                      <a:r>
                        <a:rPr lang="en-US" sz="900">
                          <a:solidFill>
                            <a:srgbClr val="231F20"/>
                          </a:solidFill>
                          <a:effectLst/>
                          <a:latin typeface="Futura-Book"/>
                          <a:ea typeface="Futura-Book"/>
                          <a:cs typeface="Futura-Book"/>
                        </a:rPr>
                        <a:t>s of </a:t>
                      </a:r>
                      <a:r>
                        <a:rPr lang="en-US" sz="900" spc="-5">
                          <a:solidFill>
                            <a:srgbClr val="231F20"/>
                          </a:solidFill>
                          <a:effectLst/>
                          <a:latin typeface="Futura-Book"/>
                          <a:ea typeface="Futura-Book"/>
                          <a:cs typeface="Futura-Book"/>
                        </a:rPr>
                        <a:t>l</a:t>
                      </a:r>
                      <a:r>
                        <a:rPr lang="en-US" sz="900" spc="-10">
                          <a:solidFill>
                            <a:srgbClr val="231F20"/>
                          </a:solidFill>
                          <a:effectLst/>
                          <a:latin typeface="Futura-Book"/>
                          <a:ea typeface="Futura-Book"/>
                          <a:cs typeface="Futura-Book"/>
                        </a:rPr>
                        <a:t>i</a:t>
                      </a:r>
                      <a:r>
                        <a:rPr lang="en-US" sz="900">
                          <a:solidFill>
                            <a:srgbClr val="231F20"/>
                          </a:solidFill>
                          <a:effectLst/>
                          <a:latin typeface="Futura-Book"/>
                          <a:ea typeface="Futura-Book"/>
                          <a:cs typeface="Futura-Book"/>
                        </a:rPr>
                        <a:t>nks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FF0000"/>
                          </a:solidFill>
                          <a:effectLst/>
                          <a:latin typeface="Zapf Dingbats"/>
                          <a:ea typeface="Calibri" panose="020F0502020204030204" pitchFamily="34"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310969">
                <a:tc>
                  <a:txBody>
                    <a:bodyPr/>
                    <a:lstStyle/>
                    <a:p>
                      <a:pPr marL="0" marR="0">
                        <a:lnSpc>
                          <a:spcPts val="500"/>
                        </a:lnSpc>
                        <a:spcBef>
                          <a:spcPts val="25"/>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0"/>
                        </a:spcBef>
                        <a:spcAft>
                          <a:spcPts val="0"/>
                        </a:spcAft>
                      </a:pPr>
                      <a:r>
                        <a:rPr lang="en-US" sz="900" spc="-15">
                          <a:solidFill>
                            <a:srgbClr val="231F20"/>
                          </a:solidFill>
                          <a:effectLst/>
                          <a:latin typeface="Futura-Book"/>
                          <a:ea typeface="Futura-Book"/>
                          <a:cs typeface="Futura-Book"/>
                        </a:rPr>
                        <a:t>R</a:t>
                      </a:r>
                      <a:r>
                        <a:rPr lang="en-US" sz="900" spc="10">
                          <a:solidFill>
                            <a:srgbClr val="231F20"/>
                          </a:solidFill>
                          <a:effectLst/>
                          <a:latin typeface="Futura-Book"/>
                          <a:ea typeface="Futura-Book"/>
                          <a:cs typeface="Futura-Book"/>
                        </a:rPr>
                        <a:t>e</a:t>
                      </a:r>
                      <a:r>
                        <a:rPr lang="en-US" sz="900" spc="5">
                          <a:solidFill>
                            <a:srgbClr val="231F20"/>
                          </a:solidFill>
                          <a:effectLst/>
                          <a:latin typeface="Futura-Book"/>
                          <a:ea typeface="Futura-Book"/>
                          <a:cs typeface="Futura-Book"/>
                        </a:rPr>
                        <a:t>pl</a:t>
                      </a:r>
                      <a:r>
                        <a:rPr lang="en-US" sz="900" spc="10">
                          <a:solidFill>
                            <a:srgbClr val="231F20"/>
                          </a:solidFill>
                          <a:effectLst/>
                          <a:latin typeface="Futura-Book"/>
                          <a:ea typeface="Futura-Book"/>
                          <a:cs typeface="Futura-Book"/>
                        </a:rPr>
                        <a:t>ace</a:t>
                      </a:r>
                      <a:r>
                        <a:rPr lang="en-US" sz="900">
                          <a:solidFill>
                            <a:srgbClr val="231F20"/>
                          </a:solidFill>
                          <a:effectLst/>
                          <a:latin typeface="Futura-Book"/>
                          <a:ea typeface="Futura-Book"/>
                          <a:cs typeface="Futura-Book"/>
                        </a:rPr>
                        <a:t>s </a:t>
                      </a:r>
                      <a:r>
                        <a:rPr lang="en-US" sz="900" spc="20">
                          <a:solidFill>
                            <a:srgbClr val="231F20"/>
                          </a:solidFill>
                          <a:effectLst/>
                          <a:latin typeface="Futura-Book"/>
                          <a:ea typeface="Futura-Book"/>
                          <a:cs typeface="Futura-Book"/>
                        </a:rPr>
                        <a:t>M</a:t>
                      </a:r>
                      <a:r>
                        <a:rPr lang="en-US" sz="900" spc="5">
                          <a:solidFill>
                            <a:srgbClr val="231F20"/>
                          </a:solidFill>
                          <a:effectLst/>
                          <a:latin typeface="Futura-Book"/>
                          <a:ea typeface="Futura-Book"/>
                          <a:cs typeface="Futura-Book"/>
                        </a:rPr>
                        <a:t>e</a:t>
                      </a:r>
                      <a:r>
                        <a:rPr lang="en-US" sz="900" spc="-5">
                          <a:solidFill>
                            <a:srgbClr val="231F20"/>
                          </a:solidFill>
                          <a:effectLst/>
                          <a:latin typeface="Futura-Book"/>
                          <a:ea typeface="Futura-Book"/>
                          <a:cs typeface="Futura-Book"/>
                        </a:rPr>
                        <a:t>nu</a:t>
                      </a:r>
                      <a:r>
                        <a:rPr lang="en-US" sz="900">
                          <a:solidFill>
                            <a:srgbClr val="231F20"/>
                          </a:solidFill>
                          <a:effectLst/>
                          <a:latin typeface="Futura-Book"/>
                          <a:ea typeface="Futura-Book"/>
                          <a:cs typeface="Futura-Book"/>
                        </a:rPr>
                        <a:t>s w</a:t>
                      </a:r>
                      <a:r>
                        <a:rPr lang="en-US" sz="900" spc="-5">
                          <a:solidFill>
                            <a:srgbClr val="231F20"/>
                          </a:solidFill>
                          <a:effectLst/>
                          <a:latin typeface="Futura-Book"/>
                          <a:ea typeface="Futura-Book"/>
                          <a:cs typeface="Futura-Book"/>
                        </a:rPr>
                        <a:t>i</a:t>
                      </a:r>
                      <a:r>
                        <a:rPr lang="en-US" sz="900" spc="10">
                          <a:solidFill>
                            <a:srgbClr val="231F20"/>
                          </a:solidFill>
                          <a:effectLst/>
                          <a:latin typeface="Futura-Book"/>
                          <a:ea typeface="Futura-Book"/>
                          <a:cs typeface="Futura-Book"/>
                        </a:rPr>
                        <a:t>t</a:t>
                      </a:r>
                      <a:r>
                        <a:rPr lang="en-US" sz="900">
                          <a:solidFill>
                            <a:srgbClr val="231F20"/>
                          </a:solidFill>
                          <a:effectLst/>
                          <a:latin typeface="Futura-Book"/>
                          <a:ea typeface="Futura-Book"/>
                          <a:cs typeface="Futura-Book"/>
                        </a:rPr>
                        <a:t>h L</a:t>
                      </a:r>
                      <a:r>
                        <a:rPr lang="en-US" sz="900" spc="-10">
                          <a:solidFill>
                            <a:srgbClr val="231F20"/>
                          </a:solidFill>
                          <a:effectLst/>
                          <a:latin typeface="Futura-Book"/>
                          <a:ea typeface="Futura-Book"/>
                          <a:cs typeface="Futura-Book"/>
                        </a:rPr>
                        <a:t>i</a:t>
                      </a:r>
                      <a:r>
                        <a:rPr lang="en-US" sz="900">
                          <a:solidFill>
                            <a:srgbClr val="231F20"/>
                          </a:solidFill>
                          <a:effectLst/>
                          <a:latin typeface="Futura-Book"/>
                          <a:ea typeface="Futura-Book"/>
                          <a:cs typeface="Futura-Book"/>
                        </a:rPr>
                        <a:t>s</a:t>
                      </a:r>
                      <a:r>
                        <a:rPr lang="en-US" sz="900" spc="10">
                          <a:solidFill>
                            <a:srgbClr val="231F20"/>
                          </a:solidFill>
                          <a:effectLst/>
                          <a:latin typeface="Futura-Book"/>
                          <a:ea typeface="Futura-Book"/>
                          <a:cs typeface="Futura-Book"/>
                        </a:rPr>
                        <a:t>t</a:t>
                      </a:r>
                      <a:r>
                        <a:rPr lang="en-US" sz="900">
                          <a:solidFill>
                            <a:srgbClr val="231F20"/>
                          </a:solidFill>
                          <a:effectLst/>
                          <a:latin typeface="Futura-Book"/>
                          <a:ea typeface="Futura-Book"/>
                          <a:cs typeface="Futura-Book"/>
                        </a:rPr>
                        <a:t>s of L</a:t>
                      </a:r>
                      <a:r>
                        <a:rPr lang="en-US" sz="900" spc="-10">
                          <a:solidFill>
                            <a:srgbClr val="231F20"/>
                          </a:solidFill>
                          <a:effectLst/>
                          <a:latin typeface="Futura-Book"/>
                          <a:ea typeface="Futura-Book"/>
                          <a:cs typeface="Futura-Book"/>
                        </a:rPr>
                        <a:t>i</a:t>
                      </a:r>
                      <a:r>
                        <a:rPr lang="en-US" sz="900">
                          <a:solidFill>
                            <a:srgbClr val="231F20"/>
                          </a:solidFill>
                          <a:effectLst/>
                          <a:latin typeface="Futura-Book"/>
                          <a:ea typeface="Futura-Book"/>
                          <a:cs typeface="Futura-Book"/>
                        </a:rPr>
                        <a:t>nks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707390" marR="574040"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635635" marR="502285" algn="ctr">
                        <a:lnSpc>
                          <a:spcPct val="115000"/>
                        </a:lnSpc>
                        <a:spcBef>
                          <a:spcPts val="255"/>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r h="403568">
                <a:tc>
                  <a:txBody>
                    <a:bodyPr/>
                    <a:lstStyle/>
                    <a:p>
                      <a:pPr marL="165100" marR="0">
                        <a:lnSpc>
                          <a:spcPct val="115000"/>
                        </a:lnSpc>
                        <a:spcBef>
                          <a:spcPts val="230"/>
                        </a:spcBef>
                        <a:spcAft>
                          <a:spcPts val="0"/>
                        </a:spcAft>
                      </a:pPr>
                      <a:r>
                        <a:rPr lang="en-US" sz="900" spc="5">
                          <a:solidFill>
                            <a:srgbClr val="231F20"/>
                          </a:solidFill>
                          <a:effectLst/>
                          <a:latin typeface="Futura-Book"/>
                          <a:ea typeface="Futura-Book"/>
                          <a:cs typeface="Futura-Book"/>
                        </a:rPr>
                        <a:t>U</a:t>
                      </a:r>
                      <a:r>
                        <a:rPr lang="en-US" sz="900" spc="15">
                          <a:solidFill>
                            <a:srgbClr val="231F20"/>
                          </a:solidFill>
                          <a:effectLst/>
                          <a:latin typeface="Futura-Book"/>
                          <a:ea typeface="Futura-Book"/>
                          <a:cs typeface="Futura-Book"/>
                        </a:rPr>
                        <a:t>p</a:t>
                      </a:r>
                      <a:r>
                        <a:rPr lang="en-US" sz="900" spc="5">
                          <a:solidFill>
                            <a:srgbClr val="231F20"/>
                          </a:solidFill>
                          <a:effectLst/>
                          <a:latin typeface="Futura-Book"/>
                          <a:ea typeface="Futura-Book"/>
                          <a:cs typeface="Futura-Book"/>
                        </a:rPr>
                        <a:t>da</a:t>
                      </a:r>
                      <a:r>
                        <a:rPr lang="en-US" sz="900" spc="10">
                          <a:solidFill>
                            <a:srgbClr val="231F20"/>
                          </a:solidFill>
                          <a:effectLst/>
                          <a:latin typeface="Futura-Book"/>
                          <a:ea typeface="Futura-Book"/>
                          <a:cs typeface="Futura-Book"/>
                        </a:rPr>
                        <a:t>te</a:t>
                      </a:r>
                      <a:r>
                        <a:rPr lang="en-US" sz="900">
                          <a:solidFill>
                            <a:srgbClr val="231F20"/>
                          </a:solidFill>
                          <a:effectLst/>
                          <a:latin typeface="Futura-Book"/>
                          <a:ea typeface="Futura-Book"/>
                          <a:cs typeface="Futura-Book"/>
                        </a:rPr>
                        <a:t>s </a:t>
                      </a:r>
                      <a:r>
                        <a:rPr lang="en-US" sz="900" spc="15">
                          <a:solidFill>
                            <a:srgbClr val="231F20"/>
                          </a:solidFill>
                          <a:effectLst/>
                          <a:latin typeface="Futura-Book"/>
                          <a:ea typeface="Futura-Book"/>
                          <a:cs typeface="Futura-Book"/>
                        </a:rPr>
                        <a:t>H</a:t>
                      </a:r>
                      <a:r>
                        <a:rPr lang="en-US" sz="900" spc="10">
                          <a:solidFill>
                            <a:srgbClr val="231F20"/>
                          </a:solidFill>
                          <a:effectLst/>
                          <a:latin typeface="Futura-Book"/>
                          <a:ea typeface="Futura-Book"/>
                          <a:cs typeface="Futura-Book"/>
                        </a:rPr>
                        <a:t>e</a:t>
                      </a:r>
                      <a:r>
                        <a:rPr lang="en-US" sz="900" spc="5">
                          <a:solidFill>
                            <a:srgbClr val="231F20"/>
                          </a:solidFill>
                          <a:effectLst/>
                          <a:latin typeface="Futura-Book"/>
                          <a:ea typeface="Futura-Book"/>
                          <a:cs typeface="Futura-Book"/>
                        </a:rPr>
                        <a:t>a</a:t>
                      </a:r>
                      <a:r>
                        <a:rPr lang="en-US" sz="900" spc="-5">
                          <a:solidFill>
                            <a:srgbClr val="231F20"/>
                          </a:solidFill>
                          <a:effectLst/>
                          <a:latin typeface="Futura-Book"/>
                          <a:ea typeface="Futura-Book"/>
                          <a:cs typeface="Futura-Book"/>
                        </a:rPr>
                        <a:t>d</a:t>
                      </a:r>
                      <a:r>
                        <a:rPr lang="en-US" sz="900" spc="-10">
                          <a:solidFill>
                            <a:srgbClr val="231F20"/>
                          </a:solidFill>
                          <a:effectLst/>
                          <a:latin typeface="Futura-Book"/>
                          <a:ea typeface="Futura-Book"/>
                          <a:cs typeface="Futura-Book"/>
                        </a:rPr>
                        <a:t>i</a:t>
                      </a:r>
                      <a:r>
                        <a:rPr lang="en-US" sz="900" spc="5">
                          <a:solidFill>
                            <a:srgbClr val="231F20"/>
                          </a:solidFill>
                          <a:effectLst/>
                          <a:latin typeface="Futura-Book"/>
                          <a:ea typeface="Futura-Book"/>
                          <a:cs typeface="Futura-Book"/>
                        </a:rPr>
                        <a:t>n</a:t>
                      </a:r>
                      <a:r>
                        <a:rPr lang="en-US" sz="900">
                          <a:solidFill>
                            <a:srgbClr val="231F20"/>
                          </a:solidFill>
                          <a:effectLst/>
                          <a:latin typeface="Futura-Book"/>
                          <a:ea typeface="Futura-Book"/>
                          <a:cs typeface="Futura-Book"/>
                        </a:rPr>
                        <a:t>g S</a:t>
                      </a:r>
                      <a:r>
                        <a:rPr lang="en-US" sz="900" spc="10">
                          <a:solidFill>
                            <a:srgbClr val="231F20"/>
                          </a:solidFill>
                          <a:effectLst/>
                          <a:latin typeface="Futura-Book"/>
                          <a:ea typeface="Futura-Book"/>
                          <a:cs typeface="Futura-Book"/>
                        </a:rPr>
                        <a:t>t</a:t>
                      </a:r>
                      <a:r>
                        <a:rPr lang="en-US" sz="900" spc="5">
                          <a:solidFill>
                            <a:srgbClr val="231F20"/>
                          </a:solidFill>
                          <a:effectLst/>
                          <a:latin typeface="Futura-Book"/>
                          <a:ea typeface="Futura-Book"/>
                          <a:cs typeface="Futura-Book"/>
                        </a:rPr>
                        <a:t>r</a:t>
                      </a:r>
                      <a:r>
                        <a:rPr lang="en-US" sz="900" spc="10">
                          <a:solidFill>
                            <a:srgbClr val="231F20"/>
                          </a:solidFill>
                          <a:effectLst/>
                          <a:latin typeface="Futura-Book"/>
                          <a:ea typeface="Futura-Book"/>
                          <a:cs typeface="Futura-Book"/>
                        </a:rPr>
                        <a:t>uct</a:t>
                      </a:r>
                      <a:r>
                        <a:rPr lang="en-US" sz="900" spc="5">
                          <a:solidFill>
                            <a:srgbClr val="231F20"/>
                          </a:solidFill>
                          <a:effectLst/>
                          <a:latin typeface="Futura-Book"/>
                          <a:ea typeface="Futura-Book"/>
                          <a:cs typeface="Futura-Book"/>
                        </a:rPr>
                        <a:t>u</a:t>
                      </a:r>
                      <a:r>
                        <a:rPr lang="en-US" sz="900" spc="-10">
                          <a:solidFill>
                            <a:srgbClr val="231F20"/>
                          </a:solidFill>
                          <a:effectLst/>
                          <a:latin typeface="Futura-Book"/>
                          <a:ea typeface="Futura-Book"/>
                          <a:cs typeface="Futura-Book"/>
                        </a:rPr>
                        <a:t>r</a:t>
                      </a:r>
                      <a:r>
                        <a:rPr lang="en-US" sz="900">
                          <a:solidFill>
                            <a:srgbClr val="231F20"/>
                          </a:solidFill>
                          <a:effectLst/>
                          <a:latin typeface="Futura-Book"/>
                          <a:ea typeface="Futura-Book"/>
                          <a:cs typeface="Futura-Book"/>
                        </a:rPr>
                        <a:t>e </a:t>
                      </a:r>
                      <a:r>
                        <a:rPr lang="en-US" sz="900" spc="10">
                          <a:solidFill>
                            <a:srgbClr val="231F20"/>
                          </a:solidFill>
                          <a:effectLst/>
                          <a:latin typeface="Futura-Book"/>
                          <a:ea typeface="Futura-Book"/>
                          <a:cs typeface="Futura-Book"/>
                        </a:rPr>
                        <a:t>f</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r </a:t>
                      </a:r>
                      <a:r>
                        <a:rPr lang="en-US" sz="900" spc="15">
                          <a:solidFill>
                            <a:srgbClr val="231F20"/>
                          </a:solidFill>
                          <a:effectLst/>
                          <a:latin typeface="Futura-Book"/>
                          <a:ea typeface="Futura-Book"/>
                          <a:cs typeface="Futura-Book"/>
                        </a:rPr>
                        <a:t>Se</a:t>
                      </a:r>
                      <a:r>
                        <a:rPr lang="en-US" sz="900" spc="10">
                          <a:solidFill>
                            <a:srgbClr val="231F20"/>
                          </a:solidFill>
                          <a:effectLst/>
                          <a:latin typeface="Futura-Book"/>
                          <a:ea typeface="Futura-Book"/>
                          <a:cs typeface="Futura-Book"/>
                        </a:rPr>
                        <a:t>c</a:t>
                      </a:r>
                      <a:r>
                        <a:rPr lang="en-US" sz="900">
                          <a:solidFill>
                            <a:srgbClr val="231F20"/>
                          </a:solidFill>
                          <a:effectLst/>
                          <a:latin typeface="Futura-Book"/>
                          <a:ea typeface="Futura-Book"/>
                          <a:cs typeface="Futura-Book"/>
                        </a:rPr>
                        <a:t>t</a:t>
                      </a:r>
                      <a:r>
                        <a:rPr lang="en-US" sz="900" spc="-5">
                          <a:solidFill>
                            <a:srgbClr val="231F20"/>
                          </a:solidFill>
                          <a:effectLst/>
                          <a:latin typeface="Futura-Book"/>
                          <a:ea typeface="Futura-Book"/>
                          <a:cs typeface="Futura-Book"/>
                        </a:rPr>
                        <a:t>i</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n </a:t>
                      </a:r>
                      <a:r>
                        <a:rPr lang="en-US" sz="900" spc="-15">
                          <a:solidFill>
                            <a:srgbClr val="231F20"/>
                          </a:solidFill>
                          <a:effectLst/>
                          <a:latin typeface="Futura-Book"/>
                          <a:ea typeface="Futura-Book"/>
                          <a:cs typeface="Futura-Book"/>
                        </a:rPr>
                        <a:t>5</a:t>
                      </a:r>
                      <a:r>
                        <a:rPr lang="en-US" sz="900">
                          <a:solidFill>
                            <a:srgbClr val="231F20"/>
                          </a:solidFill>
                          <a:effectLst/>
                          <a:latin typeface="Futura-Book"/>
                          <a:ea typeface="Futura-Book"/>
                          <a:cs typeface="Futura-Book"/>
                        </a:rPr>
                        <a:t>08 a</a:t>
                      </a:r>
                      <a:r>
                        <a:rPr lang="en-US" sz="900" spc="5">
                          <a:solidFill>
                            <a:srgbClr val="231F20"/>
                          </a:solidFill>
                          <a:effectLst/>
                          <a:latin typeface="Futura-Book"/>
                          <a:ea typeface="Futura-Book"/>
                          <a:cs typeface="Futura-Book"/>
                        </a:rPr>
                        <a:t>n</a:t>
                      </a:r>
                      <a:r>
                        <a:rPr lang="en-US" sz="900">
                          <a:solidFill>
                            <a:srgbClr val="231F20"/>
                          </a:solidFill>
                          <a:effectLst/>
                          <a:latin typeface="Futura-Book"/>
                          <a:ea typeface="Futura-Book"/>
                          <a:cs typeface="Futura-Book"/>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65100" marR="0">
                        <a:lnSpc>
                          <a:spcPct val="115000"/>
                        </a:lnSpc>
                        <a:spcBef>
                          <a:spcPts val="340"/>
                        </a:spcBef>
                        <a:spcAft>
                          <a:spcPts val="0"/>
                        </a:spcAft>
                      </a:pPr>
                      <a:r>
                        <a:rPr lang="en-US" sz="900" spc="-20">
                          <a:solidFill>
                            <a:srgbClr val="231F20"/>
                          </a:solidFill>
                          <a:effectLst/>
                          <a:latin typeface="Futura-Book"/>
                          <a:ea typeface="Futura-Book"/>
                          <a:cs typeface="Futura-Book"/>
                        </a:rPr>
                        <a:t>W</a:t>
                      </a:r>
                      <a:r>
                        <a:rPr lang="en-US" sz="900" spc="5">
                          <a:solidFill>
                            <a:srgbClr val="231F20"/>
                          </a:solidFill>
                          <a:effectLst/>
                          <a:latin typeface="Futura-Book"/>
                          <a:ea typeface="Futura-Book"/>
                          <a:cs typeface="Futura-Book"/>
                        </a:rPr>
                        <a:t>C</a:t>
                      </a:r>
                      <a:r>
                        <a:rPr lang="en-US" sz="900" spc="-20">
                          <a:solidFill>
                            <a:srgbClr val="231F20"/>
                          </a:solidFill>
                          <a:effectLst/>
                          <a:latin typeface="Futura-Book"/>
                          <a:ea typeface="Futura-Book"/>
                          <a:cs typeface="Futura-Book"/>
                        </a:rPr>
                        <a:t>A</a:t>
                      </a:r>
                      <a:r>
                        <a:rPr lang="en-US" sz="900">
                          <a:solidFill>
                            <a:srgbClr val="231F20"/>
                          </a:solidFill>
                          <a:effectLst/>
                          <a:latin typeface="Futura-Book"/>
                          <a:ea typeface="Futura-Book"/>
                          <a:cs typeface="Futura-Book"/>
                        </a:rPr>
                        <a:t>G </a:t>
                      </a:r>
                      <a:r>
                        <a:rPr lang="en-US" sz="900" spc="-25">
                          <a:solidFill>
                            <a:srgbClr val="231F20"/>
                          </a:solidFill>
                          <a:effectLst/>
                          <a:latin typeface="Futura-Book"/>
                          <a:ea typeface="Futura-Book"/>
                          <a:cs typeface="Futura-Book"/>
                        </a:rPr>
                        <a:t>2.</a:t>
                      </a:r>
                      <a:r>
                        <a:rPr lang="en-US" sz="900">
                          <a:solidFill>
                            <a:srgbClr val="231F20"/>
                          </a:solidFill>
                          <a:effectLst/>
                          <a:latin typeface="Futura-Book"/>
                          <a:ea typeface="Futura-Book"/>
                          <a:cs typeface="Futura-Book"/>
                        </a:rPr>
                        <a:t>0 </a:t>
                      </a:r>
                      <a:r>
                        <a:rPr lang="en-US" sz="900" spc="-5">
                          <a:solidFill>
                            <a:srgbClr val="231F20"/>
                          </a:solidFill>
                          <a:effectLst/>
                          <a:latin typeface="Futura-Book"/>
                          <a:ea typeface="Futura-Book"/>
                          <a:cs typeface="Futura-Book"/>
                        </a:rPr>
                        <a:t>C</a:t>
                      </a:r>
                      <a:r>
                        <a:rPr lang="en-US" sz="900" spc="5">
                          <a:solidFill>
                            <a:srgbClr val="231F20"/>
                          </a:solidFill>
                          <a:effectLst/>
                          <a:latin typeface="Futura-Book"/>
                          <a:ea typeface="Futura-Book"/>
                          <a:cs typeface="Futura-Book"/>
                        </a:rPr>
                        <a:t>o</a:t>
                      </a:r>
                      <a:r>
                        <a:rPr lang="en-US" sz="900">
                          <a:solidFill>
                            <a:srgbClr val="231F20"/>
                          </a:solidFill>
                          <a:effectLst/>
                          <a:latin typeface="Futura-Book"/>
                          <a:ea typeface="Futura-Book"/>
                          <a:cs typeface="Futura-Book"/>
                        </a:rPr>
                        <a:t>m</a:t>
                      </a:r>
                      <a:r>
                        <a:rPr lang="en-US" sz="900" spc="5">
                          <a:solidFill>
                            <a:srgbClr val="231F20"/>
                          </a:solidFill>
                          <a:effectLst/>
                          <a:latin typeface="Futura-Book"/>
                          <a:ea typeface="Futura-Book"/>
                          <a:cs typeface="Futura-Book"/>
                        </a:rPr>
                        <a:t>p</a:t>
                      </a:r>
                      <a:r>
                        <a:rPr lang="en-US" sz="900" spc="-5">
                          <a:solidFill>
                            <a:srgbClr val="231F20"/>
                          </a:solidFill>
                          <a:effectLst/>
                          <a:latin typeface="Futura-Book"/>
                          <a:ea typeface="Futura-Book"/>
                          <a:cs typeface="Futura-Book"/>
                        </a:rPr>
                        <a:t>li</a:t>
                      </a:r>
                      <a:r>
                        <a:rPr lang="en-US" sz="900">
                          <a:solidFill>
                            <a:srgbClr val="231F20"/>
                          </a:solidFill>
                          <a:effectLst/>
                          <a:latin typeface="Futura-Book"/>
                          <a:ea typeface="Futura-Book"/>
                          <a:cs typeface="Futura-Book"/>
                        </a:rPr>
                        <a:t>a</a:t>
                      </a:r>
                      <a:r>
                        <a:rPr lang="en-US" sz="900" spc="5">
                          <a:solidFill>
                            <a:srgbClr val="231F20"/>
                          </a:solidFill>
                          <a:effectLst/>
                          <a:latin typeface="Futura-Book"/>
                          <a:ea typeface="Futura-Book"/>
                          <a:cs typeface="Futura-Book"/>
                        </a:rPr>
                        <a:t>n</a:t>
                      </a:r>
                      <a:r>
                        <a:rPr lang="en-US" sz="900" spc="10">
                          <a:solidFill>
                            <a:srgbClr val="231F20"/>
                          </a:solidFill>
                          <a:effectLst/>
                          <a:latin typeface="Futura-Book"/>
                          <a:ea typeface="Futura-Book"/>
                          <a:cs typeface="Futura-Book"/>
                        </a:rPr>
                        <a:t>c</a:t>
                      </a:r>
                      <a:r>
                        <a:rPr lang="en-US" sz="900">
                          <a:solidFill>
                            <a:srgbClr val="231F20"/>
                          </a:solidFill>
                          <a:effectLst/>
                          <a:latin typeface="Futura-Book"/>
                          <a:ea typeface="Futura-Book"/>
                          <a:cs typeface="Futura-Book"/>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solidFill>
                            <a:srgbClr val="FF0000"/>
                          </a:solidFill>
                          <a:effectLst/>
                          <a:latin typeface="Zapf Dingbats"/>
                          <a:ea typeface="Calibri" panose="020F0502020204030204" pitchFamily="34" charset="0"/>
                          <a:cs typeface="Times New Roman" panose="02020603050405020304" pitchFamily="18" charset="0"/>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c>
                  <a:txBody>
                    <a:bodyPr/>
                    <a:lstStyle/>
                    <a:p>
                      <a:pPr marL="0" marR="0">
                        <a:lnSpc>
                          <a:spcPts val="650"/>
                        </a:lnSpc>
                        <a:spcBef>
                          <a:spcPts val="15"/>
                        </a:spcBef>
                        <a:spcAft>
                          <a:spcPts val="0"/>
                        </a:spcAft>
                      </a:pPr>
                      <a:r>
                        <a:rPr lang="en-US" sz="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632460" marR="499110" algn="ctr">
                        <a:lnSpc>
                          <a:spcPct val="115000"/>
                        </a:lnSpc>
                        <a:spcBef>
                          <a:spcPts val="0"/>
                        </a:spcBef>
                        <a:spcAft>
                          <a:spcPts val="0"/>
                        </a:spcAft>
                      </a:pPr>
                      <a:r>
                        <a:rPr lang="en-US" sz="1700" dirty="0">
                          <a:solidFill>
                            <a:srgbClr val="00B050"/>
                          </a:solidFill>
                          <a:effectLst/>
                          <a:latin typeface="Zapf Dingbats"/>
                          <a:ea typeface="Zapf Dingbats"/>
                          <a:cs typeface="Zapf Dingbats"/>
                        </a:rPr>
                        <a:t>✓</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C7C8CA"/>
                      </a:solidFill>
                      <a:prstDash val="solid"/>
                      <a:round/>
                      <a:headEnd type="none" w="med" len="med"/>
                      <a:tailEnd type="none" w="med" len="med"/>
                    </a:lnL>
                    <a:lnR w="12700" cap="flat" cmpd="sng" algn="ctr">
                      <a:solidFill>
                        <a:srgbClr val="C7C8CA"/>
                      </a:solidFill>
                      <a:prstDash val="solid"/>
                      <a:round/>
                      <a:headEnd type="none" w="med" len="med"/>
                      <a:tailEnd type="none" w="med" len="med"/>
                    </a:lnR>
                    <a:lnT w="12700" cap="flat" cmpd="sng" algn="ctr">
                      <a:solidFill>
                        <a:srgbClr val="C7C8CA"/>
                      </a:solidFill>
                      <a:prstDash val="solid"/>
                      <a:round/>
                      <a:headEnd type="none" w="med" len="med"/>
                      <a:tailEnd type="none" w="med" len="med"/>
                    </a:lnT>
                    <a:lnB w="12700" cap="flat" cmpd="sng" algn="ctr">
                      <a:solidFill>
                        <a:srgbClr val="C7C8CA"/>
                      </a:solidFill>
                      <a:prstDash val="solid"/>
                      <a:round/>
                      <a:headEnd type="none" w="med" len="med"/>
                      <a:tailEnd type="none" w="med" len="med"/>
                    </a:lnB>
                  </a:tcPr>
                </a:tc>
              </a:tr>
            </a:tbl>
          </a:graphicData>
        </a:graphic>
      </p:graphicFrame>
      <p:pic>
        <p:nvPicPr>
          <p:cNvPr id="10242" name="Picture 2" hidden="1"/>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09945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a:t>
            </a:r>
            <a:r>
              <a:rPr lang="en-US" dirty="0" smtClean="0"/>
              <a:t>Consulting and Discover Technologies</a:t>
            </a:r>
            <a:endParaRPr lang="en-US" dirty="0"/>
          </a:p>
        </p:txBody>
      </p:sp>
      <p:sp>
        <p:nvSpPr>
          <p:cNvPr id="3" name="Content Placeholder 2"/>
          <p:cNvSpPr>
            <a:spLocks noGrp="1"/>
          </p:cNvSpPr>
          <p:nvPr>
            <p:ph idx="1"/>
          </p:nvPr>
        </p:nvSpPr>
        <p:spPr/>
        <p:txBody>
          <a:bodyPr/>
          <a:lstStyle/>
          <a:p>
            <a:r>
              <a:rPr lang="en-US" dirty="0" smtClean="0"/>
              <a:t>Discover Technologies</a:t>
            </a:r>
          </a:p>
          <a:p>
            <a:pPr lvl="1"/>
            <a:r>
              <a:rPr lang="en-US" dirty="0" smtClean="0"/>
              <a:t>Provides services and information management solutions</a:t>
            </a:r>
          </a:p>
          <a:p>
            <a:pPr lvl="1"/>
            <a:r>
              <a:rPr lang="en-US" dirty="0" smtClean="0"/>
              <a:t>Expertise in ECM, BDM and search</a:t>
            </a:r>
          </a:p>
          <a:p>
            <a:pPr lvl="1"/>
            <a:r>
              <a:rPr lang="en-US" dirty="0" smtClean="0"/>
              <a:t>Creators of the Discover Access suite</a:t>
            </a:r>
          </a:p>
          <a:p>
            <a:r>
              <a:rPr lang="en-US" dirty="0" smtClean="0"/>
              <a:t>BEST </a:t>
            </a:r>
            <a:r>
              <a:rPr lang="en-US" dirty="0" smtClean="0"/>
              <a:t>Consulting</a:t>
            </a:r>
          </a:p>
          <a:p>
            <a:pPr lvl="1"/>
            <a:r>
              <a:rPr lang="en-US" dirty="0"/>
              <a:t>David Best,  Accessibility IT Specialist</a:t>
            </a:r>
          </a:p>
          <a:p>
            <a:pPr lvl="1"/>
            <a:r>
              <a:rPr lang="en-US" dirty="0"/>
              <a:t>Business and Educational Services in Technology (BEST)</a:t>
            </a:r>
          </a:p>
          <a:p>
            <a:pPr lvl="1"/>
            <a:r>
              <a:rPr lang="en-US" dirty="0"/>
              <a:t>Helping organizations to increase productivity and market growth through innovation and collaboration</a:t>
            </a:r>
          </a:p>
        </p:txBody>
      </p:sp>
    </p:spTree>
    <p:extLst>
      <p:ext uri="{BB962C8B-B14F-4D97-AF65-F5344CB8AC3E}">
        <p14:creationId xmlns:p14="http://schemas.microsoft.com/office/powerpoint/2010/main" val="3247415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with Usability</a:t>
            </a:r>
            <a:endParaRPr lang="en-US" dirty="0"/>
          </a:p>
        </p:txBody>
      </p:sp>
      <p:sp>
        <p:nvSpPr>
          <p:cNvPr id="4" name="Rectangle 3"/>
          <p:cNvSpPr/>
          <p:nvPr/>
        </p:nvSpPr>
        <p:spPr>
          <a:xfrm>
            <a:off x="1828800" y="2514600"/>
            <a:ext cx="5867400" cy="2031325"/>
          </a:xfrm>
          <a:prstGeom prst="rect">
            <a:avLst/>
          </a:prstGeom>
        </p:spPr>
        <p:txBody>
          <a:bodyPr wrap="square">
            <a:spAutoFit/>
          </a:bodyPr>
          <a:lstStyle/>
          <a:p>
            <a:r>
              <a:rPr lang="en-US" i="1" dirty="0"/>
              <a:t>The Discover Access solution drastically improves SharePoint usability for visually impaired users. </a:t>
            </a:r>
            <a:r>
              <a:rPr lang="en-US" b="1" i="1" dirty="0"/>
              <a:t>Because of Discover Access, a visually impaired individual can accomplish tasks with much greater efficiency than if they were using the out of the box interface. </a:t>
            </a:r>
            <a:endParaRPr lang="en-US" b="1" i="1" dirty="0" smtClean="0"/>
          </a:p>
          <a:p>
            <a:r>
              <a:rPr lang="en-US" dirty="0" smtClean="0"/>
              <a:t>- AFB Consulting, February 2016</a:t>
            </a:r>
            <a:endParaRPr lang="en-US" dirty="0"/>
          </a:p>
        </p:txBody>
      </p:sp>
    </p:spTree>
    <p:extLst>
      <p:ext uri="{BB962C8B-B14F-4D97-AF65-F5344CB8AC3E}">
        <p14:creationId xmlns:p14="http://schemas.microsoft.com/office/powerpoint/2010/main" val="3925032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Native SharePoint 2010 Team Site</a:t>
            </a:r>
            <a:endParaRPr lang="en-US" dirty="0"/>
          </a:p>
        </p:txBody>
      </p:sp>
      <p:pic>
        <p:nvPicPr>
          <p:cNvPr id="6"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48" y="24384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48" y="30480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38862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4812506"/>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534232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ows traditional default view of a SharePoint Team Site with some sample data." title="Native SharePoint 2010 Team S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066800"/>
            <a:ext cx="7474344" cy="5182049"/>
          </a:xfrm>
          <a:prstGeom prst="rect">
            <a:avLst/>
          </a:prstGeom>
        </p:spPr>
      </p:pic>
    </p:spTree>
    <p:extLst>
      <p:ext uri="{BB962C8B-B14F-4D97-AF65-F5344CB8AC3E}">
        <p14:creationId xmlns:p14="http://schemas.microsoft.com/office/powerpoint/2010/main" val="135543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Discover Access for SharePoint 2010 Team Site</a:t>
            </a:r>
            <a:endParaRPr lang="en-US" sz="2800" dirty="0"/>
          </a:p>
        </p:txBody>
      </p:sp>
      <p:pic>
        <p:nvPicPr>
          <p:cNvPr id="5"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48" y="19050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48" y="24384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48" y="30480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38862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4812506"/>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5342320"/>
            <a:ext cx="369094" cy="3690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9600" y="990600"/>
            <a:ext cx="8077200" cy="369332"/>
          </a:xfrm>
          <a:prstGeom prst="rect">
            <a:avLst/>
          </a:prstGeom>
          <a:noFill/>
        </p:spPr>
        <p:txBody>
          <a:bodyPr wrap="square" rtlCol="0">
            <a:spAutoFit/>
          </a:bodyPr>
          <a:lstStyle/>
          <a:p>
            <a:pPr algn="ctr"/>
            <a:r>
              <a:rPr lang="en-US" b="1" dirty="0" smtClean="0">
                <a:solidFill>
                  <a:srgbClr val="000000"/>
                </a:solidFill>
              </a:rPr>
              <a:t>Discover Access for SharePoint “Usability Mode” </a:t>
            </a:r>
            <a:endParaRPr lang="en-US" b="1" dirty="0">
              <a:solidFill>
                <a:srgbClr val="000000"/>
              </a:solidFill>
            </a:endParaRPr>
          </a:p>
        </p:txBody>
      </p:sp>
      <p:pic>
        <p:nvPicPr>
          <p:cNvPr id="29" name="Picture 28" descr="Top half of screen of same SharePoint site from previous slide with Discover Access &quot;Usability Mode&quot; turned on. All images are gone and all text is left justified." title="Discover Access for SharePoint, image 1 of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93" y="1295400"/>
            <a:ext cx="4372354" cy="4983912"/>
          </a:xfrm>
          <a:prstGeom prst="rect">
            <a:avLst/>
          </a:prstGeom>
        </p:spPr>
      </p:pic>
      <p:pic>
        <p:nvPicPr>
          <p:cNvPr id="30" name="Picture 29" descr="Bottom half of screen of same SharePoint site from previous slide with Discover Access &quot;Usability Mode&quot; turned on. All images are gone and all text is left justified." title="Discover Access for SharePoint, image 2 of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0215" y="1295400"/>
            <a:ext cx="4383785" cy="4738145"/>
          </a:xfrm>
          <a:prstGeom prst="rect">
            <a:avLst/>
          </a:prstGeom>
        </p:spPr>
      </p:pic>
    </p:spTree>
    <p:extLst>
      <p:ext uri="{BB962C8B-B14F-4D97-AF65-F5344CB8AC3E}">
        <p14:creationId xmlns:p14="http://schemas.microsoft.com/office/powerpoint/2010/main" val="394462861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Discover Access Field Usability</a:t>
            </a:r>
            <a:endParaRPr lang="en-US" dirty="0"/>
          </a:p>
        </p:txBody>
      </p:sp>
      <p:sp>
        <p:nvSpPr>
          <p:cNvPr id="5" name="Content Placeholder 4"/>
          <p:cNvSpPr>
            <a:spLocks noGrp="1"/>
          </p:cNvSpPr>
          <p:nvPr>
            <p:ph idx="1"/>
          </p:nvPr>
        </p:nvSpPr>
        <p:spPr/>
        <p:txBody>
          <a:bodyPr/>
          <a:lstStyle/>
          <a:p>
            <a:pPr marL="0" indent="0">
              <a:buNone/>
            </a:pPr>
            <a:r>
              <a:rPr lang="en-US" dirty="0" smtClean="0"/>
              <a:t>Discover Access for SharePoint improves field usability by:</a:t>
            </a:r>
          </a:p>
          <a:p>
            <a:pPr marL="0" indent="0">
              <a:buNone/>
            </a:pPr>
            <a:endParaRPr lang="en-US" dirty="0"/>
          </a:p>
          <a:p>
            <a:r>
              <a:rPr lang="en-US" smtClean="0"/>
              <a:t>Providing streamlined </a:t>
            </a:r>
            <a:r>
              <a:rPr lang="en-US" dirty="0" smtClean="0"/>
              <a:t>interface &amp; left justification</a:t>
            </a:r>
          </a:p>
          <a:p>
            <a:r>
              <a:rPr lang="en-US" dirty="0" smtClean="0"/>
              <a:t>Eliminating pop-ups</a:t>
            </a:r>
          </a:p>
          <a:p>
            <a:r>
              <a:rPr lang="en-US" dirty="0" smtClean="0"/>
              <a:t>Eliminating Silverlight</a:t>
            </a:r>
          </a:p>
          <a:p>
            <a:r>
              <a:rPr lang="en-US" dirty="0" smtClean="0"/>
              <a:t>Only presents necessary content</a:t>
            </a:r>
          </a:p>
          <a:p>
            <a:r>
              <a:rPr lang="en-US" dirty="0" smtClean="0"/>
              <a:t>Reduces actions required to view/edit</a:t>
            </a:r>
            <a:endParaRPr lang="en-US" dirty="0"/>
          </a:p>
        </p:txBody>
      </p:sp>
      <p:sp>
        <p:nvSpPr>
          <p:cNvPr id="3" name="Slide Number Placeholder 2"/>
          <p:cNvSpPr>
            <a:spLocks noGrp="1"/>
          </p:cNvSpPr>
          <p:nvPr>
            <p:ph type="sldNum" sz="quarter" idx="4294967295"/>
          </p:nvPr>
        </p:nvSpPr>
        <p:spPr>
          <a:xfrm>
            <a:off x="7010400" y="6245225"/>
            <a:ext cx="2133600" cy="476250"/>
          </a:xfrm>
        </p:spPr>
        <p:txBody>
          <a:bodyPr/>
          <a:lstStyle/>
          <a:p>
            <a:pPr fontAlgn="base">
              <a:spcBef>
                <a:spcPct val="0"/>
              </a:spcBef>
              <a:spcAft>
                <a:spcPct val="0"/>
              </a:spcAft>
            </a:pPr>
            <a:fld id="{FEBD26B0-4FDF-43FD-8457-A28ADD1C60D6}" type="slidenum">
              <a:rPr lang="en-US" smtClean="0">
                <a:solidFill>
                  <a:prstClr val="black"/>
                </a:solidFill>
              </a:rPr>
              <a:pPr fontAlgn="base">
                <a:spcBef>
                  <a:spcPct val="0"/>
                </a:spcBef>
                <a:spcAft>
                  <a:spcPct val="0"/>
                </a:spcAft>
              </a:pPr>
              <a:t>6</a:t>
            </a:fld>
            <a:endParaRPr lang="en-US" dirty="0">
              <a:solidFill>
                <a:prstClr val="black"/>
              </a:solidFill>
            </a:endParaRPr>
          </a:p>
        </p:txBody>
      </p:sp>
    </p:spTree>
    <p:extLst>
      <p:ext uri="{BB962C8B-B14F-4D97-AF65-F5344CB8AC3E}">
        <p14:creationId xmlns:p14="http://schemas.microsoft.com/office/powerpoint/2010/main" val="3419336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22238"/>
            <a:ext cx="8001000" cy="792162"/>
          </a:xfrm>
        </p:spPr>
        <p:txBody>
          <a:bodyPr/>
          <a:lstStyle/>
          <a:p>
            <a:r>
              <a:rPr lang="en-US" dirty="0" smtClean="0"/>
              <a:t>Quantifiable Accessibility Improvements</a:t>
            </a:r>
            <a:endParaRPr lang="en-US" dirty="0"/>
          </a:p>
        </p:txBody>
      </p:sp>
      <p:graphicFrame>
        <p:nvGraphicFramePr>
          <p:cNvPr id="7" name="Chart 6"/>
          <p:cNvGraphicFramePr/>
          <p:nvPr>
            <p:extLst>
              <p:ext uri="{D42A27DB-BD31-4B8C-83A1-F6EECF244321}">
                <p14:modId xmlns:p14="http://schemas.microsoft.com/office/powerpoint/2010/main" val="2104296793"/>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0664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Bandwidth Time Savings</a:t>
            </a:r>
            <a:endParaRPr lang="en-US" dirty="0"/>
          </a:p>
        </p:txBody>
      </p:sp>
      <p:pic>
        <p:nvPicPr>
          <p:cNvPr id="6"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48" y="24384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48" y="30480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38862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4812506"/>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534232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hidden="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Chart 13"/>
          <p:cNvGraphicFramePr/>
          <p:nvPr>
            <p:extLst>
              <p:ext uri="{D42A27DB-BD31-4B8C-83A1-F6EECF244321}">
                <p14:modId xmlns:p14="http://schemas.microsoft.com/office/powerpoint/2010/main" val="2072265147"/>
              </p:ext>
            </p:extLst>
          </p:nvPr>
        </p:nvGraphicFramePr>
        <p:xfrm>
          <a:off x="1524000" y="1371600"/>
          <a:ext cx="60960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733800" y="2133600"/>
            <a:ext cx="1600200" cy="646331"/>
          </a:xfrm>
          <a:prstGeom prst="rect">
            <a:avLst/>
          </a:prstGeom>
          <a:noFill/>
        </p:spPr>
        <p:txBody>
          <a:bodyPr wrap="square" rtlCol="0">
            <a:spAutoFit/>
          </a:bodyPr>
          <a:lstStyle/>
          <a:p>
            <a:r>
              <a:rPr lang="en-US" dirty="0" smtClean="0"/>
              <a:t>Over an 80% improvement</a:t>
            </a:r>
            <a:endParaRPr lang="en-US" dirty="0"/>
          </a:p>
        </p:txBody>
      </p:sp>
    </p:spTree>
    <p:extLst>
      <p:ext uri="{BB962C8B-B14F-4D97-AF65-F5344CB8AC3E}">
        <p14:creationId xmlns:p14="http://schemas.microsoft.com/office/powerpoint/2010/main" val="728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and Usable Demonstration</a:t>
            </a:r>
            <a:endParaRPr lang="en-US" dirty="0"/>
          </a:p>
        </p:txBody>
      </p:sp>
      <p:pic>
        <p:nvPicPr>
          <p:cNvPr id="5"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48" y="19050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48" y="24384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48" y="30480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388620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4812506"/>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ncoyledean\AppData\Local\Microsoft\Windows\Temporary Internet Files\Content.IE5\VT5JV8DU\MC900432658[1].png"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50" y="5342320"/>
            <a:ext cx="369094" cy="3690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SharePoint Team Site - defaul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81200"/>
            <a:ext cx="4608975" cy="2255716"/>
          </a:xfrm>
          <a:prstGeom prst="rect">
            <a:avLst/>
          </a:prstGeom>
        </p:spPr>
      </p:pic>
      <p:pic>
        <p:nvPicPr>
          <p:cNvPr id="12" name="Picture 11" descr="top half" title="SharePoint Team Site with Discover Access turned on, image 1 of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1752600"/>
            <a:ext cx="1965426" cy="1863821"/>
          </a:xfrm>
          <a:prstGeom prst="rect">
            <a:avLst/>
          </a:prstGeom>
        </p:spPr>
      </p:pic>
      <p:pic>
        <p:nvPicPr>
          <p:cNvPr id="13" name="Picture 12" descr="bottom half" title="SharePoint Team Site with Discover Access turned on, image 2 of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6718" y="3657600"/>
            <a:ext cx="1653625" cy="2592457"/>
          </a:xfrm>
          <a:prstGeom prst="rect">
            <a:avLst/>
          </a:prstGeom>
        </p:spPr>
      </p:pic>
      <p:sp>
        <p:nvSpPr>
          <p:cNvPr id="4" name="TextBox 3"/>
          <p:cNvSpPr txBox="1"/>
          <p:nvPr/>
        </p:nvSpPr>
        <p:spPr>
          <a:xfrm>
            <a:off x="1600200" y="1209389"/>
            <a:ext cx="1752600" cy="381000"/>
          </a:xfrm>
          <a:prstGeom prst="rect">
            <a:avLst/>
          </a:prstGeom>
          <a:noFill/>
        </p:spPr>
        <p:txBody>
          <a:bodyPr wrap="square" rtlCol="0">
            <a:spAutoFit/>
          </a:bodyPr>
          <a:lstStyle/>
          <a:p>
            <a:r>
              <a:rPr lang="en-US" dirty="0" smtClean="0"/>
              <a:t>SharePoint</a:t>
            </a:r>
            <a:endParaRPr lang="en-US" dirty="0"/>
          </a:p>
        </p:txBody>
      </p:sp>
      <p:sp>
        <p:nvSpPr>
          <p:cNvPr id="15" name="TextBox 14"/>
          <p:cNvSpPr txBox="1"/>
          <p:nvPr/>
        </p:nvSpPr>
        <p:spPr>
          <a:xfrm>
            <a:off x="5181600" y="1209389"/>
            <a:ext cx="3429000" cy="369332"/>
          </a:xfrm>
          <a:prstGeom prst="rect">
            <a:avLst/>
          </a:prstGeom>
          <a:noFill/>
        </p:spPr>
        <p:txBody>
          <a:bodyPr wrap="square" rtlCol="0">
            <a:spAutoFit/>
          </a:bodyPr>
          <a:lstStyle/>
          <a:p>
            <a:r>
              <a:rPr lang="en-US" dirty="0" smtClean="0"/>
              <a:t>Discover Access for SharePoint</a:t>
            </a:r>
            <a:endParaRPr lang="en-US" dirty="0"/>
          </a:p>
        </p:txBody>
      </p:sp>
    </p:spTree>
    <p:extLst>
      <p:ext uri="{BB962C8B-B14F-4D97-AF65-F5344CB8AC3E}">
        <p14:creationId xmlns:p14="http://schemas.microsoft.com/office/powerpoint/2010/main" val="3733968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cover 508 for SharePoint 9 26 13">
  <a:themeElements>
    <a:clrScheme name="Custom 1">
      <a:dk1>
        <a:srgbClr val="000000"/>
      </a:dk1>
      <a:lt1>
        <a:srgbClr val="FFFFFF"/>
      </a:lt1>
      <a:dk2>
        <a:srgbClr val="000000"/>
      </a:dk2>
      <a:lt2>
        <a:srgbClr val="808080"/>
      </a:lt2>
      <a:accent1>
        <a:srgbClr val="FFC000"/>
      </a:accent1>
      <a:accent2>
        <a:srgbClr val="002060"/>
      </a:accent2>
      <a:accent3>
        <a:srgbClr val="202646"/>
      </a:accent3>
      <a:accent4>
        <a:srgbClr val="959FCF"/>
      </a:accent4>
      <a:accent5>
        <a:srgbClr val="DAEDEF"/>
      </a:accent5>
      <a:accent6>
        <a:srgbClr val="2D2D8A"/>
      </a:accent6>
      <a:hlink>
        <a:srgbClr val="009999"/>
      </a:hlink>
      <a:folHlink>
        <a:srgbClr val="99CC00"/>
      </a:folHlink>
    </a:clrScheme>
    <a:fontScheme name="MicroL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croL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croL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croL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croL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croL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croL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croL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croL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croL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croL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croL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croL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Discover 508 for SharePoint 9 26 13</Template>
  <TotalTime>0</TotalTime>
  <Words>946</Words>
  <Application>Microsoft Office PowerPoint</Application>
  <PresentationFormat>On-screen Show (4:3)</PresentationFormat>
  <Paragraphs>148</Paragraphs>
  <Slides>12</Slides>
  <Notes>9</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Futura Heavy</vt:lpstr>
      <vt:lpstr>Futura-Book</vt:lpstr>
      <vt:lpstr>Times New Roman</vt:lpstr>
      <vt:lpstr>Wingdings</vt:lpstr>
      <vt:lpstr>Zapf Dingbats</vt:lpstr>
      <vt:lpstr>Discover 508 for SharePoint 9 26 13</vt:lpstr>
      <vt:lpstr>Document</vt:lpstr>
      <vt:lpstr>Discover Access for SharePoint Making SharePoint Accessible and Usable</vt:lpstr>
      <vt:lpstr>BEST Consulting and Discover Technologies</vt:lpstr>
      <vt:lpstr>Accessibility with Usability</vt:lpstr>
      <vt:lpstr>Native SharePoint 2010 Team Site</vt:lpstr>
      <vt:lpstr>Discover Access for SharePoint 2010 Team Site</vt:lpstr>
      <vt:lpstr>Discover Access Field Usability</vt:lpstr>
      <vt:lpstr>Quantifiable Accessibility Improvements</vt:lpstr>
      <vt:lpstr>Low Bandwidth Time Savings</vt:lpstr>
      <vt:lpstr>Accessible and Usable Demonstration</vt:lpstr>
      <vt:lpstr>How to Learn More</vt:lpstr>
      <vt:lpstr>Working with Key Organizations</vt:lpstr>
      <vt:lpstr>Discover Access: Extending SharePoint’s More Accessible Mode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2013-10-18T17:12:28Z</dcterms:created>
  <dcterms:modified xsi:type="dcterms:W3CDTF">2016-02-22T14:49:17Z</dcterms:modified>
</cp:coreProperties>
</file>