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A6A0B-F11F-4B32-A3FF-95D4F467DAAE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F2BA7-2085-4F17-8135-01B0D3936B3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526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F2BA7-2085-4F17-8135-01B0D3936B3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9589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2509D84-5B83-4159-A13C-1A39892042D1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46C907B-F528-4923-8C87-DA4B487DBA27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hyperlink" Target="http://www.davidbest.ca/besta11y/ont-summit2018.shtml#OntSummit" TargetMode="Externa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2.png"/><Relationship Id="rId5" Type="http://schemas.openxmlformats.org/officeDocument/2006/relationships/image" Target="../media/image1.gif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Ontario Digital Summit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76275" y="1694936"/>
            <a:ext cx="8229600" cy="4525963"/>
          </a:xfrm>
        </p:spPr>
        <p:txBody>
          <a:bodyPr/>
          <a:lstStyle/>
          <a:p>
            <a:pPr marL="1371600" lvl="3" indent="0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 (Body)"/>
              </a:rPr>
              <a:t>BEST Consulting</a:t>
            </a:r>
            <a:endParaRPr lang="en-CA" dirty="0">
              <a:solidFill>
                <a:schemeClr val="accent2">
                  <a:lumMod val="60000"/>
                  <a:lumOff val="40000"/>
                </a:schemeClr>
              </a:solidFill>
              <a:latin typeface="Calibri (Body)"/>
            </a:endParaRPr>
          </a:p>
        </p:txBody>
      </p:sp>
      <p:pic>
        <p:nvPicPr>
          <p:cNvPr id="6" name="Picture 5" descr="Blind farmer in chicken coop with ax, and chickens going moo.&#10;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21" y="3276600"/>
            <a:ext cx="3810000" cy="33337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5800" y="1905000"/>
            <a:ext cx="6427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		</a:t>
            </a:r>
          </a:p>
          <a:p>
            <a:r>
              <a:rPr lang="en-US" dirty="0" smtClean="0"/>
              <a:t>Information that cannot be translated into knowledge is just noise.</a:t>
            </a:r>
          </a:p>
        </p:txBody>
      </p:sp>
      <p:pic>
        <p:nvPicPr>
          <p:cNvPr id="9" name="Cattle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295400" y="3995805"/>
            <a:ext cx="1295400" cy="647700"/>
          </a:xfrm>
          <a:prstGeom prst="rect">
            <a:avLst/>
          </a:prstGeom>
        </p:spPr>
      </p:pic>
      <p:sp>
        <p:nvSpPr>
          <p:cNvPr id="12" name="TextBox 11">
            <a:hlinkClick r:id="rId7" highlightClick="1"/>
            <a:hlinkHover r:id="" action="ppaction://noaction" highlightClick="1"/>
          </p:cNvPr>
          <p:cNvSpPr txBox="1"/>
          <p:nvPr/>
        </p:nvSpPr>
        <p:spPr>
          <a:xfrm>
            <a:off x="1066800" y="274320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Learn more about the digital divide gap</a:t>
            </a:r>
            <a:endParaRPr lang="en-CA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2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213</TotalTime>
  <Words>13</Words>
  <Application>Microsoft Office PowerPoint</Application>
  <PresentationFormat>On-screen Show (4:3)</PresentationFormat>
  <Paragraphs>6</Paragraphs>
  <Slides>1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Thatch</vt:lpstr>
      <vt:lpstr>Ontario Digital Summit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Ontario Digital Summit</dc:title>
  <dc:creator>David;David Best</dc:creator>
  <cp:keywords>Accessibility</cp:keywords>
  <cp:lastModifiedBy>David</cp:lastModifiedBy>
  <cp:revision>27</cp:revision>
  <dcterms:created xsi:type="dcterms:W3CDTF">2018-01-26T18:40:37Z</dcterms:created>
  <dcterms:modified xsi:type="dcterms:W3CDTF">2018-01-26T22:14:43Z</dcterms:modified>
</cp:coreProperties>
</file>